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9" r:id="rId11"/>
    <p:sldId id="271" r:id="rId12"/>
    <p:sldId id="268" r:id="rId13"/>
    <p:sldId id="273" r:id="rId14"/>
    <p:sldId id="274" r:id="rId1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AC5D74-3E76-BB47-BEB6-55C0232872E1}" v="252" dt="2022-01-29T15:08:38.8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6208"/>
  </p:normalViewPr>
  <p:slideViewPr>
    <p:cSldViewPr snapToGrid="0" snapToObjects="1">
      <p:cViewPr varScale="1">
        <p:scale>
          <a:sx n="111" d="100"/>
          <a:sy n="111" d="100"/>
        </p:scale>
        <p:origin x="11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YNER Elizabeth [Rossmoyne Senior High School]" userId="45570fc7-c0a4-4b7f-b0e7-682d9932c05c" providerId="ADAL" clId="{F3AC5D74-3E76-BB47-BEB6-55C0232872E1}"/>
    <pc:docChg chg="undo custSel addSld delSld modSld">
      <pc:chgData name="RAYNER Elizabeth [Rossmoyne Senior High School]" userId="45570fc7-c0a4-4b7f-b0e7-682d9932c05c" providerId="ADAL" clId="{F3AC5D74-3E76-BB47-BEB6-55C0232872E1}" dt="2022-01-31T06:57:34.255" v="1981" actId="20577"/>
      <pc:docMkLst>
        <pc:docMk/>
      </pc:docMkLst>
      <pc:sldChg chg="addSp modSp mod">
        <pc:chgData name="RAYNER Elizabeth [Rossmoyne Senior High School]" userId="45570fc7-c0a4-4b7f-b0e7-682d9932c05c" providerId="ADAL" clId="{F3AC5D74-3E76-BB47-BEB6-55C0232872E1}" dt="2022-01-25T02:56:56.001" v="214" actId="1035"/>
        <pc:sldMkLst>
          <pc:docMk/>
          <pc:sldMk cId="3849515713" sldId="258"/>
        </pc:sldMkLst>
        <pc:spChg chg="add mod">
          <ac:chgData name="RAYNER Elizabeth [Rossmoyne Senior High School]" userId="45570fc7-c0a4-4b7f-b0e7-682d9932c05c" providerId="ADAL" clId="{F3AC5D74-3E76-BB47-BEB6-55C0232872E1}" dt="2022-01-25T02:55:20.429" v="155" actId="1076"/>
          <ac:spMkLst>
            <pc:docMk/>
            <pc:sldMk cId="3849515713" sldId="258"/>
            <ac:spMk id="4" creationId="{54BAAB62-D232-4947-8B81-D77B84234D63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2:52:54.333" v="14" actId="2711"/>
          <ac:spMkLst>
            <pc:docMk/>
            <pc:sldMk cId="3849515713" sldId="258"/>
            <ac:spMk id="5" creationId="{BB4A7B92-4C3F-1346-9C05-9BF47F2DF0F1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2:55:13.545" v="153" actId="1038"/>
          <ac:spMkLst>
            <pc:docMk/>
            <pc:sldMk cId="3849515713" sldId="258"/>
            <ac:spMk id="11" creationId="{268E9CBE-B419-4B45-9264-9A6C22411727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2:56:28.156" v="195" actId="1076"/>
          <ac:spMkLst>
            <pc:docMk/>
            <pc:sldMk cId="3849515713" sldId="258"/>
            <ac:spMk id="12" creationId="{1BE1D8C9-7BE7-AF4E-8AF1-D414CD3C8A09}"/>
          </ac:spMkLst>
        </pc:spChg>
        <pc:grpChg chg="mod">
          <ac:chgData name="RAYNER Elizabeth [Rossmoyne Senior High School]" userId="45570fc7-c0a4-4b7f-b0e7-682d9932c05c" providerId="ADAL" clId="{F3AC5D74-3E76-BB47-BEB6-55C0232872E1}" dt="2022-01-25T02:53:32.120" v="45" actId="1076"/>
          <ac:grpSpMkLst>
            <pc:docMk/>
            <pc:sldMk cId="3849515713" sldId="258"/>
            <ac:grpSpMk id="10" creationId="{4DF5383B-CFD5-9049-A4C0-03C0EE224B50}"/>
          </ac:grpSpMkLst>
        </pc:grpChg>
        <pc:picChg chg="add mod">
          <ac:chgData name="RAYNER Elizabeth [Rossmoyne Senior High School]" userId="45570fc7-c0a4-4b7f-b0e7-682d9932c05c" providerId="ADAL" clId="{F3AC5D74-3E76-BB47-BEB6-55C0232872E1}" dt="2022-01-25T02:55:26.243" v="160" actId="1038"/>
          <ac:picMkLst>
            <pc:docMk/>
            <pc:sldMk cId="3849515713" sldId="258"/>
            <ac:picMk id="6" creationId="{EE239C45-F5E8-1A48-9102-66647794908E}"/>
          </ac:picMkLst>
        </pc:picChg>
        <pc:picChg chg="add mod">
          <ac:chgData name="RAYNER Elizabeth [Rossmoyne Senior High School]" userId="45570fc7-c0a4-4b7f-b0e7-682d9932c05c" providerId="ADAL" clId="{F3AC5D74-3E76-BB47-BEB6-55C0232872E1}" dt="2022-01-25T02:55:28.540" v="164" actId="1038"/>
          <ac:picMkLst>
            <pc:docMk/>
            <pc:sldMk cId="3849515713" sldId="258"/>
            <ac:picMk id="9" creationId="{95CEE2DE-25A6-0C41-8818-C8B0B7AEDC4A}"/>
          </ac:picMkLst>
        </pc:picChg>
        <pc:picChg chg="add mod">
          <ac:chgData name="RAYNER Elizabeth [Rossmoyne Senior High School]" userId="45570fc7-c0a4-4b7f-b0e7-682d9932c05c" providerId="ADAL" clId="{F3AC5D74-3E76-BB47-BEB6-55C0232872E1}" dt="2022-01-25T02:56:56.001" v="214" actId="1035"/>
          <ac:picMkLst>
            <pc:docMk/>
            <pc:sldMk cId="3849515713" sldId="258"/>
            <ac:picMk id="13" creationId="{F93CF85A-9A5E-8143-9A4A-F27D6CF12FDB}"/>
          </ac:picMkLst>
        </pc:picChg>
        <pc:cxnChg chg="add mod">
          <ac:chgData name="RAYNER Elizabeth [Rossmoyne Senior High School]" userId="45570fc7-c0a4-4b7f-b0e7-682d9932c05c" providerId="ADAL" clId="{F3AC5D74-3E76-BB47-BEB6-55C0232872E1}" dt="2022-01-25T02:55:31.538" v="168" actId="1038"/>
          <ac:cxnSpMkLst>
            <pc:docMk/>
            <pc:sldMk cId="3849515713" sldId="258"/>
            <ac:cxnSpMk id="3" creationId="{C3726ECC-5496-0349-9CAE-82EB4C3E1408}"/>
          </ac:cxnSpMkLst>
        </pc:cxnChg>
        <pc:cxnChg chg="mod">
          <ac:chgData name="RAYNER Elizabeth [Rossmoyne Senior High School]" userId="45570fc7-c0a4-4b7f-b0e7-682d9932c05c" providerId="ADAL" clId="{F3AC5D74-3E76-BB47-BEB6-55C0232872E1}" dt="2022-01-25T02:55:53.129" v="180" actId="1035"/>
          <ac:cxnSpMkLst>
            <pc:docMk/>
            <pc:sldMk cId="3849515713" sldId="258"/>
            <ac:cxnSpMk id="8" creationId="{7DE29BB7-9775-1148-ACDF-13E06E3521F0}"/>
          </ac:cxnSpMkLst>
        </pc:cxnChg>
      </pc:sldChg>
      <pc:sldChg chg="addSp modSp mod">
        <pc:chgData name="RAYNER Elizabeth [Rossmoyne Senior High School]" userId="45570fc7-c0a4-4b7f-b0e7-682d9932c05c" providerId="ADAL" clId="{F3AC5D74-3E76-BB47-BEB6-55C0232872E1}" dt="2022-01-25T03:01:04.588" v="281" actId="14100"/>
        <pc:sldMkLst>
          <pc:docMk/>
          <pc:sldMk cId="3341413365" sldId="259"/>
        </pc:sldMkLst>
        <pc:spChg chg="add mod">
          <ac:chgData name="RAYNER Elizabeth [Rossmoyne Senior High School]" userId="45570fc7-c0a4-4b7f-b0e7-682d9932c05c" providerId="ADAL" clId="{F3AC5D74-3E76-BB47-BEB6-55C0232872E1}" dt="2022-01-25T03:01:04.588" v="281" actId="14100"/>
          <ac:spMkLst>
            <pc:docMk/>
            <pc:sldMk cId="3341413365" sldId="259"/>
            <ac:spMk id="2" creationId="{E13B4CB9-2FC8-B847-859C-B26379DCFAAF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2:58:12.735" v="238" actId="1076"/>
          <ac:spMkLst>
            <pc:docMk/>
            <pc:sldMk cId="3341413365" sldId="259"/>
            <ac:spMk id="5" creationId="{FEC7AC94-7EBA-7B43-B9C9-B9610E352B3E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2:59:25.721" v="252" actId="2711"/>
          <ac:spMkLst>
            <pc:docMk/>
            <pc:sldMk cId="3341413365" sldId="259"/>
            <ac:spMk id="9" creationId="{7916DE8D-F338-9342-812E-1C1DB710397C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3:01:04.588" v="281" actId="14100"/>
          <ac:spMkLst>
            <pc:docMk/>
            <pc:sldMk cId="3341413365" sldId="259"/>
            <ac:spMk id="11" creationId="{AAC00740-C4BE-1642-8ED1-A5A529A79EF9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3:01:04.588" v="281" actId="14100"/>
          <ac:spMkLst>
            <pc:docMk/>
            <pc:sldMk cId="3341413365" sldId="259"/>
            <ac:spMk id="12" creationId="{9C8AA1BD-430D-3E44-9CF9-D4882E253086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3:01:04.588" v="281" actId="14100"/>
          <ac:spMkLst>
            <pc:docMk/>
            <pc:sldMk cId="3341413365" sldId="259"/>
            <ac:spMk id="13" creationId="{542FC3A4-0C78-B343-85A7-1EF7383A1521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3:01:04.588" v="281" actId="14100"/>
          <ac:spMkLst>
            <pc:docMk/>
            <pc:sldMk cId="3341413365" sldId="259"/>
            <ac:spMk id="14" creationId="{4CB2DF01-729F-FD44-8600-01F6A545C51B}"/>
          </ac:spMkLst>
        </pc:spChg>
        <pc:grpChg chg="add mod">
          <ac:chgData name="RAYNER Elizabeth [Rossmoyne Senior High School]" userId="45570fc7-c0a4-4b7f-b0e7-682d9932c05c" providerId="ADAL" clId="{F3AC5D74-3E76-BB47-BEB6-55C0232872E1}" dt="2022-01-25T03:01:04.588" v="281" actId="14100"/>
          <ac:grpSpMkLst>
            <pc:docMk/>
            <pc:sldMk cId="3341413365" sldId="259"/>
            <ac:grpSpMk id="3" creationId="{0640BE84-8917-EE43-A129-D0E8C6AC5D46}"/>
          </ac:grpSpMkLst>
        </pc:grpChg>
        <pc:picChg chg="add mod">
          <ac:chgData name="RAYNER Elizabeth [Rossmoyne Senior High School]" userId="45570fc7-c0a4-4b7f-b0e7-682d9932c05c" providerId="ADAL" clId="{F3AC5D74-3E76-BB47-BEB6-55C0232872E1}" dt="2022-01-25T02:58:48.840" v="243" actId="732"/>
          <ac:picMkLst>
            <pc:docMk/>
            <pc:sldMk cId="3341413365" sldId="259"/>
            <ac:picMk id="8" creationId="{F17DA872-4F47-9946-A963-3E5C3D3041AE}"/>
          </ac:picMkLst>
        </pc:picChg>
        <pc:picChg chg="add mod">
          <ac:chgData name="RAYNER Elizabeth [Rossmoyne Senior High School]" userId="45570fc7-c0a4-4b7f-b0e7-682d9932c05c" providerId="ADAL" clId="{F3AC5D74-3E76-BB47-BEB6-55C0232872E1}" dt="2022-01-25T03:01:04.588" v="281" actId="14100"/>
          <ac:picMkLst>
            <pc:docMk/>
            <pc:sldMk cId="3341413365" sldId="259"/>
            <ac:picMk id="10" creationId="{5763B63A-B44B-A847-92DB-BA56D41D5D65}"/>
          </ac:picMkLst>
        </pc:picChg>
      </pc:sldChg>
      <pc:sldChg chg="addSp delSp modSp new mod">
        <pc:chgData name="RAYNER Elizabeth [Rossmoyne Senior High School]" userId="45570fc7-c0a4-4b7f-b0e7-682d9932c05c" providerId="ADAL" clId="{F3AC5D74-3E76-BB47-BEB6-55C0232872E1}" dt="2022-01-26T11:30:03.994" v="1402" actId="20577"/>
        <pc:sldMkLst>
          <pc:docMk/>
          <pc:sldMk cId="426332994" sldId="260"/>
        </pc:sldMkLst>
        <pc:spChg chg="del">
          <ac:chgData name="RAYNER Elizabeth [Rossmoyne Senior High School]" userId="45570fc7-c0a4-4b7f-b0e7-682d9932c05c" providerId="ADAL" clId="{F3AC5D74-3E76-BB47-BEB6-55C0232872E1}" dt="2022-01-25T03:01:26.190" v="282" actId="478"/>
          <ac:spMkLst>
            <pc:docMk/>
            <pc:sldMk cId="426332994" sldId="260"/>
            <ac:spMk id="2" creationId="{CFA01F54-377C-8149-B477-A0967F592837}"/>
          </ac:spMkLst>
        </pc:spChg>
        <pc:spChg chg="del">
          <ac:chgData name="RAYNER Elizabeth [Rossmoyne Senior High School]" userId="45570fc7-c0a4-4b7f-b0e7-682d9932c05c" providerId="ADAL" clId="{F3AC5D74-3E76-BB47-BEB6-55C0232872E1}" dt="2022-01-25T03:01:27.725" v="283" actId="478"/>
          <ac:spMkLst>
            <pc:docMk/>
            <pc:sldMk cId="426332994" sldId="260"/>
            <ac:spMk id="3" creationId="{62BC8D6F-F108-6349-A3A9-9EA00BF2C1B9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6T11:30:00.299" v="1400" actId="20577"/>
          <ac:spMkLst>
            <pc:docMk/>
            <pc:sldMk cId="426332994" sldId="260"/>
            <ac:spMk id="7" creationId="{8175C73C-15FC-4D47-8E07-9975CB27A299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5T03:02:13.371" v="296"/>
          <ac:spMkLst>
            <pc:docMk/>
            <pc:sldMk cId="426332994" sldId="260"/>
            <ac:spMk id="8" creationId="{032DAA61-99E7-C94B-8394-CA31A322DEE5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6T11:30:03.994" v="1402" actId="20577"/>
          <ac:spMkLst>
            <pc:docMk/>
            <pc:sldMk cId="426332994" sldId="260"/>
            <ac:spMk id="9" creationId="{60E5EF73-4ACC-564B-A255-3853D10DC3A8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3:07:53.584" v="528" actId="1076"/>
          <ac:spMkLst>
            <pc:docMk/>
            <pc:sldMk cId="426332994" sldId="260"/>
            <ac:spMk id="12" creationId="{BD9FAC8A-C8AC-314D-B85C-85F4A6A4E12F}"/>
          </ac:spMkLst>
        </pc:spChg>
        <pc:grpChg chg="add mod">
          <ac:chgData name="RAYNER Elizabeth [Rossmoyne Senior High School]" userId="45570fc7-c0a4-4b7f-b0e7-682d9932c05c" providerId="ADAL" clId="{F3AC5D74-3E76-BB47-BEB6-55C0232872E1}" dt="2022-01-25T02:57:31.623" v="220"/>
          <ac:grpSpMkLst>
            <pc:docMk/>
            <pc:sldMk cId="426332994" sldId="260"/>
            <ac:grpSpMk id="4" creationId="{082C9040-EFD5-DE40-BF8B-D4040E7721B6}"/>
          </ac:grpSpMkLst>
        </pc:grpChg>
        <pc:picChg chg="add mod">
          <ac:chgData name="RAYNER Elizabeth [Rossmoyne Senior High School]" userId="45570fc7-c0a4-4b7f-b0e7-682d9932c05c" providerId="ADAL" clId="{F3AC5D74-3E76-BB47-BEB6-55C0232872E1}" dt="2022-01-25T03:07:25.712" v="457" actId="1076"/>
          <ac:picMkLst>
            <pc:docMk/>
            <pc:sldMk cId="426332994" sldId="260"/>
            <ac:picMk id="10" creationId="{0DC441D2-DB54-7E4C-B0BE-F8F2CD37D5A3}"/>
          </ac:picMkLst>
        </pc:picChg>
        <pc:cxnChg chg="mod">
          <ac:chgData name="RAYNER Elizabeth [Rossmoyne Senior High School]" userId="45570fc7-c0a4-4b7f-b0e7-682d9932c05c" providerId="ADAL" clId="{F3AC5D74-3E76-BB47-BEB6-55C0232872E1}" dt="2022-01-25T02:57:31.623" v="220"/>
          <ac:cxnSpMkLst>
            <pc:docMk/>
            <pc:sldMk cId="426332994" sldId="260"/>
            <ac:cxnSpMk id="5" creationId="{2CF5FB1C-05FA-234B-B9D5-B01DD3684556}"/>
          </ac:cxnSpMkLst>
        </pc:cxnChg>
        <pc:cxnChg chg="mod">
          <ac:chgData name="RAYNER Elizabeth [Rossmoyne Senior High School]" userId="45570fc7-c0a4-4b7f-b0e7-682d9932c05c" providerId="ADAL" clId="{F3AC5D74-3E76-BB47-BEB6-55C0232872E1}" dt="2022-01-25T03:07:21.192" v="456" actId="1035"/>
          <ac:cxnSpMkLst>
            <pc:docMk/>
            <pc:sldMk cId="426332994" sldId="260"/>
            <ac:cxnSpMk id="6" creationId="{9AD2C2BE-D1A2-C74F-8A83-48D25F1891ED}"/>
          </ac:cxnSpMkLst>
        </pc:cxnChg>
        <pc:cxnChg chg="add mod">
          <ac:chgData name="RAYNER Elizabeth [Rossmoyne Senior High School]" userId="45570fc7-c0a4-4b7f-b0e7-682d9932c05c" providerId="ADAL" clId="{F3AC5D74-3E76-BB47-BEB6-55C0232872E1}" dt="2022-01-25T03:07:59.726" v="533" actId="1036"/>
          <ac:cxnSpMkLst>
            <pc:docMk/>
            <pc:sldMk cId="426332994" sldId="260"/>
            <ac:cxnSpMk id="11" creationId="{BC263F5D-390D-0247-A42D-2E47B9A77872}"/>
          </ac:cxnSpMkLst>
        </pc:cxnChg>
      </pc:sldChg>
      <pc:sldChg chg="addSp delSp modSp new mod">
        <pc:chgData name="RAYNER Elizabeth [Rossmoyne Senior High School]" userId="45570fc7-c0a4-4b7f-b0e7-682d9932c05c" providerId="ADAL" clId="{F3AC5D74-3E76-BB47-BEB6-55C0232872E1}" dt="2022-01-25T03:08:51.513" v="547" actId="14100"/>
        <pc:sldMkLst>
          <pc:docMk/>
          <pc:sldMk cId="4262483768" sldId="261"/>
        </pc:sldMkLst>
        <pc:spChg chg="del">
          <ac:chgData name="RAYNER Elizabeth [Rossmoyne Senior High School]" userId="45570fc7-c0a4-4b7f-b0e7-682d9932c05c" providerId="ADAL" clId="{F3AC5D74-3E76-BB47-BEB6-55C0232872E1}" dt="2022-01-25T03:03:28.593" v="317" actId="478"/>
          <ac:spMkLst>
            <pc:docMk/>
            <pc:sldMk cId="4262483768" sldId="261"/>
            <ac:spMk id="2" creationId="{E41DA7D0-D04D-844B-BD15-374584ED776E}"/>
          </ac:spMkLst>
        </pc:spChg>
        <pc:spChg chg="del">
          <ac:chgData name="RAYNER Elizabeth [Rossmoyne Senior High School]" userId="45570fc7-c0a4-4b7f-b0e7-682d9932c05c" providerId="ADAL" clId="{F3AC5D74-3E76-BB47-BEB6-55C0232872E1}" dt="2022-01-25T03:03:26.889" v="316" actId="478"/>
          <ac:spMkLst>
            <pc:docMk/>
            <pc:sldMk cId="4262483768" sldId="261"/>
            <ac:spMk id="3" creationId="{2A4215F2-C703-9547-8A76-FF7704E17110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5T03:08:10.379" v="536" actId="478"/>
          <ac:spMkLst>
            <pc:docMk/>
            <pc:sldMk cId="4262483768" sldId="261"/>
            <ac:spMk id="8" creationId="{D3E3A474-7819-5145-B569-6D42AF9BC899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5T03:04:40.547" v="358"/>
          <ac:spMkLst>
            <pc:docMk/>
            <pc:sldMk cId="4262483768" sldId="261"/>
            <ac:spMk id="9" creationId="{7C40294F-718B-4F41-8F12-111432FEF437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3:08:17.295" v="538" actId="1076"/>
          <ac:spMkLst>
            <pc:docMk/>
            <pc:sldMk cId="4262483768" sldId="261"/>
            <ac:spMk id="10" creationId="{D720BA91-C430-724A-BBED-3196F4D2591E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5T03:08:14.062" v="537" actId="478"/>
          <ac:spMkLst>
            <pc:docMk/>
            <pc:sldMk cId="4262483768" sldId="261"/>
            <ac:spMk id="13" creationId="{D4BC17A3-734E-FB4A-A264-22B8F8104262}"/>
          </ac:spMkLst>
        </pc:spChg>
        <pc:grpChg chg="add del mod">
          <ac:chgData name="RAYNER Elizabeth [Rossmoyne Senior High School]" userId="45570fc7-c0a4-4b7f-b0e7-682d9932c05c" providerId="ADAL" clId="{F3AC5D74-3E76-BB47-BEB6-55C0232872E1}" dt="2022-01-25T03:08:06.666" v="534" actId="478"/>
          <ac:grpSpMkLst>
            <pc:docMk/>
            <pc:sldMk cId="4262483768" sldId="261"/>
            <ac:grpSpMk id="4" creationId="{EA0807E1-0474-9D4E-B6FB-DAF0DB6255F6}"/>
          </ac:grpSpMkLst>
        </pc:grpChg>
        <pc:graphicFrameChg chg="add mod modGraphic">
          <ac:chgData name="RAYNER Elizabeth [Rossmoyne Senior High School]" userId="45570fc7-c0a4-4b7f-b0e7-682d9932c05c" providerId="ADAL" clId="{F3AC5D74-3E76-BB47-BEB6-55C0232872E1}" dt="2022-01-25T03:08:51.513" v="547" actId="14100"/>
          <ac:graphicFrameMkLst>
            <pc:docMk/>
            <pc:sldMk cId="4262483768" sldId="261"/>
            <ac:graphicFrameMk id="11" creationId="{B4C67310-83FE-B24D-8412-4F927E3ABB0C}"/>
          </ac:graphicFrameMkLst>
        </pc:graphicFrameChg>
        <pc:picChg chg="add del mod">
          <ac:chgData name="RAYNER Elizabeth [Rossmoyne Senior High School]" userId="45570fc7-c0a4-4b7f-b0e7-682d9932c05c" providerId="ADAL" clId="{F3AC5D74-3E76-BB47-BEB6-55C0232872E1}" dt="2022-01-25T03:03:48.932" v="319" actId="478"/>
          <ac:picMkLst>
            <pc:docMk/>
            <pc:sldMk cId="4262483768" sldId="261"/>
            <ac:picMk id="7" creationId="{D84C5F42-75D7-DC4C-90E3-2F0F60555810}"/>
          </ac:picMkLst>
        </pc:picChg>
        <pc:cxnChg chg="mod topLvl">
          <ac:chgData name="RAYNER Elizabeth [Rossmoyne Senior High School]" userId="45570fc7-c0a4-4b7f-b0e7-682d9932c05c" providerId="ADAL" clId="{F3AC5D74-3E76-BB47-BEB6-55C0232872E1}" dt="2022-01-25T03:08:06.666" v="534" actId="478"/>
          <ac:cxnSpMkLst>
            <pc:docMk/>
            <pc:sldMk cId="4262483768" sldId="261"/>
            <ac:cxnSpMk id="5" creationId="{338BBD6C-312B-DB46-AF90-710A40A924E9}"/>
          </ac:cxnSpMkLst>
        </pc:cxnChg>
        <pc:cxnChg chg="del mod topLvl">
          <ac:chgData name="RAYNER Elizabeth [Rossmoyne Senior High School]" userId="45570fc7-c0a4-4b7f-b0e7-682d9932c05c" providerId="ADAL" clId="{F3AC5D74-3E76-BB47-BEB6-55C0232872E1}" dt="2022-01-25T03:08:06.666" v="534" actId="478"/>
          <ac:cxnSpMkLst>
            <pc:docMk/>
            <pc:sldMk cId="4262483768" sldId="261"/>
            <ac:cxnSpMk id="6" creationId="{29D1A45C-08DC-F346-B308-7210B15281D3}"/>
          </ac:cxnSpMkLst>
        </pc:cxnChg>
      </pc:sldChg>
      <pc:sldChg chg="addSp delSp modSp new del mod">
        <pc:chgData name="RAYNER Elizabeth [Rossmoyne Senior High School]" userId="45570fc7-c0a4-4b7f-b0e7-682d9932c05c" providerId="ADAL" clId="{F3AC5D74-3E76-BB47-BEB6-55C0232872E1}" dt="2022-01-31T06:54:58.747" v="1959" actId="2696"/>
        <pc:sldMkLst>
          <pc:docMk/>
          <pc:sldMk cId="1115651037" sldId="262"/>
        </pc:sldMkLst>
        <pc:spChg chg="del">
          <ac:chgData name="RAYNER Elizabeth [Rossmoyne Senior High School]" userId="45570fc7-c0a4-4b7f-b0e7-682d9932c05c" providerId="ADAL" clId="{F3AC5D74-3E76-BB47-BEB6-55C0232872E1}" dt="2022-01-25T03:06:23.217" v="378" actId="478"/>
          <ac:spMkLst>
            <pc:docMk/>
            <pc:sldMk cId="1115651037" sldId="262"/>
            <ac:spMk id="2" creationId="{07521F9F-7AF6-DA46-BC6C-2B203A1176DE}"/>
          </ac:spMkLst>
        </pc:spChg>
        <pc:spChg chg="del">
          <ac:chgData name="RAYNER Elizabeth [Rossmoyne Senior High School]" userId="45570fc7-c0a4-4b7f-b0e7-682d9932c05c" providerId="ADAL" clId="{F3AC5D74-3E76-BB47-BEB6-55C0232872E1}" dt="2022-01-25T03:06:21.815" v="377" actId="478"/>
          <ac:spMkLst>
            <pc:docMk/>
            <pc:sldMk cId="1115651037" sldId="262"/>
            <ac:spMk id="3" creationId="{99B5743A-7DC7-6848-BE56-F78428A23883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5T03:09:16.938" v="548" actId="478"/>
          <ac:spMkLst>
            <pc:docMk/>
            <pc:sldMk cId="1115651037" sldId="262"/>
            <ac:spMk id="7" creationId="{F11BE971-A515-D04C-BE7B-A32CE025CBE1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6T11:30:12.273" v="1404" actId="20577"/>
          <ac:spMkLst>
            <pc:docMk/>
            <pc:sldMk cId="1115651037" sldId="262"/>
            <ac:spMk id="9" creationId="{B8AEA136-BFB4-F340-B71C-8ADBAD4E3503}"/>
          </ac:spMkLst>
        </pc:spChg>
        <pc:grpChg chg="add del mod">
          <ac:chgData name="RAYNER Elizabeth [Rossmoyne Senior High School]" userId="45570fc7-c0a4-4b7f-b0e7-682d9932c05c" providerId="ADAL" clId="{F3AC5D74-3E76-BB47-BEB6-55C0232872E1}" dt="2022-01-25T03:07:07.344" v="420" actId="478"/>
          <ac:grpSpMkLst>
            <pc:docMk/>
            <pc:sldMk cId="1115651037" sldId="262"/>
            <ac:grpSpMk id="4" creationId="{011BE5C3-AEC3-124D-85DB-60BC85D3B421}"/>
          </ac:grpSpMkLst>
        </pc:grpChg>
        <pc:graphicFrameChg chg="add mod modGraphic">
          <ac:chgData name="RAYNER Elizabeth [Rossmoyne Senior High School]" userId="45570fc7-c0a4-4b7f-b0e7-682d9932c05c" providerId="ADAL" clId="{F3AC5D74-3E76-BB47-BEB6-55C0232872E1}" dt="2022-01-25T03:10:03.830" v="567" actId="1037"/>
          <ac:graphicFrameMkLst>
            <pc:docMk/>
            <pc:sldMk cId="1115651037" sldId="262"/>
            <ac:graphicFrameMk id="8" creationId="{D28A8168-DD4F-D048-BD71-F31CE1E6EC19}"/>
          </ac:graphicFrameMkLst>
        </pc:graphicFrameChg>
        <pc:cxnChg chg="mod topLvl">
          <ac:chgData name="RAYNER Elizabeth [Rossmoyne Senior High School]" userId="45570fc7-c0a4-4b7f-b0e7-682d9932c05c" providerId="ADAL" clId="{F3AC5D74-3E76-BB47-BEB6-55C0232872E1}" dt="2022-01-25T03:07:07.344" v="420" actId="478"/>
          <ac:cxnSpMkLst>
            <pc:docMk/>
            <pc:sldMk cId="1115651037" sldId="262"/>
            <ac:cxnSpMk id="5" creationId="{BC4C33DD-E1FD-EC42-B7A5-292A449C26A7}"/>
          </ac:cxnSpMkLst>
        </pc:cxnChg>
        <pc:cxnChg chg="del mod topLvl">
          <ac:chgData name="RAYNER Elizabeth [Rossmoyne Senior High School]" userId="45570fc7-c0a4-4b7f-b0e7-682d9932c05c" providerId="ADAL" clId="{F3AC5D74-3E76-BB47-BEB6-55C0232872E1}" dt="2022-01-25T03:07:07.344" v="420" actId="478"/>
          <ac:cxnSpMkLst>
            <pc:docMk/>
            <pc:sldMk cId="1115651037" sldId="262"/>
            <ac:cxnSpMk id="6" creationId="{8A148433-FCB8-A24C-8DC9-DA4A3CB93B04}"/>
          </ac:cxnSpMkLst>
        </pc:cxnChg>
      </pc:sldChg>
      <pc:sldChg chg="addSp delSp modSp new mod">
        <pc:chgData name="RAYNER Elizabeth [Rossmoyne Senior High School]" userId="45570fc7-c0a4-4b7f-b0e7-682d9932c05c" providerId="ADAL" clId="{F3AC5D74-3E76-BB47-BEB6-55C0232872E1}" dt="2022-01-31T06:56:19.018" v="1967" actId="20577"/>
        <pc:sldMkLst>
          <pc:docMk/>
          <pc:sldMk cId="3271943439" sldId="263"/>
        </pc:sldMkLst>
        <pc:spChg chg="del">
          <ac:chgData name="RAYNER Elizabeth [Rossmoyne Senior High School]" userId="45570fc7-c0a4-4b7f-b0e7-682d9932c05c" providerId="ADAL" clId="{F3AC5D74-3E76-BB47-BEB6-55C0232872E1}" dt="2022-01-25T03:10:48.410" v="568" actId="478"/>
          <ac:spMkLst>
            <pc:docMk/>
            <pc:sldMk cId="3271943439" sldId="263"/>
            <ac:spMk id="2" creationId="{1D7FB391-B188-DD46-B72A-63B1C6CB1654}"/>
          </ac:spMkLst>
        </pc:spChg>
        <pc:spChg chg="del">
          <ac:chgData name="RAYNER Elizabeth [Rossmoyne Senior High School]" userId="45570fc7-c0a4-4b7f-b0e7-682d9932c05c" providerId="ADAL" clId="{F3AC5D74-3E76-BB47-BEB6-55C0232872E1}" dt="2022-01-25T03:10:50.121" v="569" actId="478"/>
          <ac:spMkLst>
            <pc:docMk/>
            <pc:sldMk cId="3271943439" sldId="263"/>
            <ac:spMk id="3" creationId="{EE90ED1D-A27D-6D41-92A7-E4057EE9E115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31T06:56:08.396" v="1965" actId="20577"/>
          <ac:spMkLst>
            <pc:docMk/>
            <pc:sldMk cId="3271943439" sldId="263"/>
            <ac:spMk id="7" creationId="{053D7222-5305-EA42-ACE7-BC68EFA132DD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5T03:14:06.767" v="608" actId="478"/>
          <ac:spMkLst>
            <pc:docMk/>
            <pc:sldMk cId="3271943439" sldId="263"/>
            <ac:spMk id="9" creationId="{EC6B716F-828C-724C-A844-70719F151851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31T06:56:19.018" v="1967" actId="20577"/>
          <ac:spMkLst>
            <pc:docMk/>
            <pc:sldMk cId="3271943439" sldId="263"/>
            <ac:spMk id="11" creationId="{F0DEA1EA-CD09-D541-A9E3-2994DDCFF3AA}"/>
          </ac:spMkLst>
        </pc:spChg>
        <pc:grpChg chg="add mod">
          <ac:chgData name="RAYNER Elizabeth [Rossmoyne Senior High School]" userId="45570fc7-c0a4-4b7f-b0e7-682d9932c05c" providerId="ADAL" clId="{F3AC5D74-3E76-BB47-BEB6-55C0232872E1}" dt="2022-01-25T02:57:36.794" v="223"/>
          <ac:grpSpMkLst>
            <pc:docMk/>
            <pc:sldMk cId="3271943439" sldId="263"/>
            <ac:grpSpMk id="4" creationId="{D924B9C8-5188-214F-B80F-32F8FD7A17D1}"/>
          </ac:grpSpMkLst>
        </pc:grpChg>
        <pc:graphicFrameChg chg="add mod modGraphic">
          <ac:chgData name="RAYNER Elizabeth [Rossmoyne Senior High School]" userId="45570fc7-c0a4-4b7f-b0e7-682d9932c05c" providerId="ADAL" clId="{F3AC5D74-3E76-BB47-BEB6-55C0232872E1}" dt="2022-01-29T15:08:09.639" v="1842" actId="20577"/>
          <ac:graphicFrameMkLst>
            <pc:docMk/>
            <pc:sldMk cId="3271943439" sldId="263"/>
            <ac:graphicFrameMk id="8" creationId="{C3D33F54-1849-704B-BC41-2C705F30276C}"/>
          </ac:graphicFrameMkLst>
        </pc:graphicFrameChg>
        <pc:picChg chg="add mod">
          <ac:chgData name="RAYNER Elizabeth [Rossmoyne Senior High School]" userId="45570fc7-c0a4-4b7f-b0e7-682d9932c05c" providerId="ADAL" clId="{F3AC5D74-3E76-BB47-BEB6-55C0232872E1}" dt="2022-01-25T03:14:43.321" v="621" actId="1076"/>
          <ac:picMkLst>
            <pc:docMk/>
            <pc:sldMk cId="3271943439" sldId="263"/>
            <ac:picMk id="10" creationId="{66C3B7A1-15D6-8649-AA2E-5DD5D8C071DC}"/>
          </ac:picMkLst>
        </pc:picChg>
        <pc:cxnChg chg="mod">
          <ac:chgData name="RAYNER Elizabeth [Rossmoyne Senior High School]" userId="45570fc7-c0a4-4b7f-b0e7-682d9932c05c" providerId="ADAL" clId="{F3AC5D74-3E76-BB47-BEB6-55C0232872E1}" dt="2022-01-25T02:57:36.794" v="223"/>
          <ac:cxnSpMkLst>
            <pc:docMk/>
            <pc:sldMk cId="3271943439" sldId="263"/>
            <ac:cxnSpMk id="5" creationId="{8EE45050-3E39-F342-A636-2A2B2F71D595}"/>
          </ac:cxnSpMkLst>
        </pc:cxnChg>
        <pc:cxnChg chg="mod">
          <ac:chgData name="RAYNER Elizabeth [Rossmoyne Senior High School]" userId="45570fc7-c0a4-4b7f-b0e7-682d9932c05c" providerId="ADAL" clId="{F3AC5D74-3E76-BB47-BEB6-55C0232872E1}" dt="2022-01-29T15:07:45.868" v="1828" actId="1036"/>
          <ac:cxnSpMkLst>
            <pc:docMk/>
            <pc:sldMk cId="3271943439" sldId="263"/>
            <ac:cxnSpMk id="6" creationId="{3CF93274-7025-D74C-9BAC-0ADD4A8AA18D}"/>
          </ac:cxnSpMkLst>
        </pc:cxnChg>
      </pc:sldChg>
      <pc:sldChg chg="addSp delSp modSp new mod">
        <pc:chgData name="RAYNER Elizabeth [Rossmoyne Senior High School]" userId="45570fc7-c0a4-4b7f-b0e7-682d9932c05c" providerId="ADAL" clId="{F3AC5D74-3E76-BB47-BEB6-55C0232872E1}" dt="2022-01-31T06:56:34.697" v="1969" actId="20577"/>
        <pc:sldMkLst>
          <pc:docMk/>
          <pc:sldMk cId="61390652" sldId="264"/>
        </pc:sldMkLst>
        <pc:spChg chg="del">
          <ac:chgData name="RAYNER Elizabeth [Rossmoyne Senior High School]" userId="45570fc7-c0a4-4b7f-b0e7-682d9932c05c" providerId="ADAL" clId="{F3AC5D74-3E76-BB47-BEB6-55C0232872E1}" dt="2022-01-25T03:15:27.858" v="635" actId="478"/>
          <ac:spMkLst>
            <pc:docMk/>
            <pc:sldMk cId="61390652" sldId="264"/>
            <ac:spMk id="2" creationId="{37EB5ACE-192F-F944-BAA3-FC17BF4F3058}"/>
          </ac:spMkLst>
        </pc:spChg>
        <pc:spChg chg="del">
          <ac:chgData name="RAYNER Elizabeth [Rossmoyne Senior High School]" userId="45570fc7-c0a4-4b7f-b0e7-682d9932c05c" providerId="ADAL" clId="{F3AC5D74-3E76-BB47-BEB6-55C0232872E1}" dt="2022-01-25T03:15:30.592" v="636" actId="478"/>
          <ac:spMkLst>
            <pc:docMk/>
            <pc:sldMk cId="61390652" sldId="264"/>
            <ac:spMk id="3" creationId="{0ACEB3AF-AA39-7E49-BC99-8FF58D863621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31T06:56:34.697" v="1969" actId="20577"/>
          <ac:spMkLst>
            <pc:docMk/>
            <pc:sldMk cId="61390652" sldId="264"/>
            <ac:spMk id="7" creationId="{D112024C-C4CF-5746-9BA1-24D820C5FCFB}"/>
          </ac:spMkLst>
        </pc:spChg>
        <pc:grpChg chg="add del mod">
          <ac:chgData name="RAYNER Elizabeth [Rossmoyne Senior High School]" userId="45570fc7-c0a4-4b7f-b0e7-682d9932c05c" providerId="ADAL" clId="{F3AC5D74-3E76-BB47-BEB6-55C0232872E1}" dt="2022-01-25T03:15:25.177" v="634" actId="478"/>
          <ac:grpSpMkLst>
            <pc:docMk/>
            <pc:sldMk cId="61390652" sldId="264"/>
            <ac:grpSpMk id="4" creationId="{11E174D5-F078-FD48-84EA-C8405B5CF61E}"/>
          </ac:grpSpMkLst>
        </pc:grpChg>
        <pc:graphicFrameChg chg="add mod modGraphic">
          <ac:chgData name="RAYNER Elizabeth [Rossmoyne Senior High School]" userId="45570fc7-c0a4-4b7f-b0e7-682d9932c05c" providerId="ADAL" clId="{F3AC5D74-3E76-BB47-BEB6-55C0232872E1}" dt="2022-01-26T11:27:16.159" v="1345" actId="255"/>
          <ac:graphicFrameMkLst>
            <pc:docMk/>
            <pc:sldMk cId="61390652" sldId="264"/>
            <ac:graphicFrameMk id="8" creationId="{77662912-3310-594A-B946-75232F47830F}"/>
          </ac:graphicFrameMkLst>
        </pc:graphicFrameChg>
        <pc:cxnChg chg="mod topLvl">
          <ac:chgData name="RAYNER Elizabeth [Rossmoyne Senior High School]" userId="45570fc7-c0a4-4b7f-b0e7-682d9932c05c" providerId="ADAL" clId="{F3AC5D74-3E76-BB47-BEB6-55C0232872E1}" dt="2022-01-25T03:15:25.177" v="634" actId="478"/>
          <ac:cxnSpMkLst>
            <pc:docMk/>
            <pc:sldMk cId="61390652" sldId="264"/>
            <ac:cxnSpMk id="5" creationId="{F6339030-0D5C-1646-9F24-1D12813052C2}"/>
          </ac:cxnSpMkLst>
        </pc:cxnChg>
        <pc:cxnChg chg="del mod topLvl">
          <ac:chgData name="RAYNER Elizabeth [Rossmoyne Senior High School]" userId="45570fc7-c0a4-4b7f-b0e7-682d9932c05c" providerId="ADAL" clId="{F3AC5D74-3E76-BB47-BEB6-55C0232872E1}" dt="2022-01-25T03:15:25.177" v="634" actId="478"/>
          <ac:cxnSpMkLst>
            <pc:docMk/>
            <pc:sldMk cId="61390652" sldId="264"/>
            <ac:cxnSpMk id="6" creationId="{09DF0476-7412-2544-AD36-B53E6F1CCC28}"/>
          </ac:cxnSpMkLst>
        </pc:cxnChg>
      </pc:sldChg>
      <pc:sldChg chg="addSp delSp modSp new mod">
        <pc:chgData name="RAYNER Elizabeth [Rossmoyne Senior High School]" userId="45570fc7-c0a4-4b7f-b0e7-682d9932c05c" providerId="ADAL" clId="{F3AC5D74-3E76-BB47-BEB6-55C0232872E1}" dt="2022-01-31T06:56:46.747" v="1971" actId="20577"/>
        <pc:sldMkLst>
          <pc:docMk/>
          <pc:sldMk cId="2395766012" sldId="265"/>
        </pc:sldMkLst>
        <pc:spChg chg="del">
          <ac:chgData name="RAYNER Elizabeth [Rossmoyne Senior High School]" userId="45570fc7-c0a4-4b7f-b0e7-682d9932c05c" providerId="ADAL" clId="{F3AC5D74-3E76-BB47-BEB6-55C0232872E1}" dt="2022-01-25T03:25:24.401" v="749" actId="478"/>
          <ac:spMkLst>
            <pc:docMk/>
            <pc:sldMk cId="2395766012" sldId="265"/>
            <ac:spMk id="2" creationId="{86BAAC8A-C431-4D43-AA2C-1476354B0E66}"/>
          </ac:spMkLst>
        </pc:spChg>
        <pc:spChg chg="del">
          <ac:chgData name="RAYNER Elizabeth [Rossmoyne Senior High School]" userId="45570fc7-c0a4-4b7f-b0e7-682d9932c05c" providerId="ADAL" clId="{F3AC5D74-3E76-BB47-BEB6-55C0232872E1}" dt="2022-01-25T03:25:26.364" v="750" actId="478"/>
          <ac:spMkLst>
            <pc:docMk/>
            <pc:sldMk cId="2395766012" sldId="265"/>
            <ac:spMk id="3" creationId="{A09CC569-7704-A942-9DF8-7A1C4C4FBECB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31T06:56:46.747" v="1971" actId="20577"/>
          <ac:spMkLst>
            <pc:docMk/>
            <pc:sldMk cId="2395766012" sldId="265"/>
            <ac:spMk id="7" creationId="{C1E88DF3-002D-6048-84BC-88889B204FE4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3:27:54.449" v="805" actId="115"/>
          <ac:spMkLst>
            <pc:docMk/>
            <pc:sldMk cId="2395766012" sldId="265"/>
            <ac:spMk id="9" creationId="{DDE48DBB-9F13-C249-B636-AE1507E934BE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3:28:09.812" v="830" actId="20577"/>
          <ac:spMkLst>
            <pc:docMk/>
            <pc:sldMk cId="2395766012" sldId="265"/>
            <ac:spMk id="10" creationId="{753DA609-FD41-E641-98BB-9FB18F529848}"/>
          </ac:spMkLst>
        </pc:spChg>
        <pc:grpChg chg="add del mod">
          <ac:chgData name="RAYNER Elizabeth [Rossmoyne Senior High School]" userId="45570fc7-c0a4-4b7f-b0e7-682d9932c05c" providerId="ADAL" clId="{F3AC5D74-3E76-BB47-BEB6-55C0232872E1}" dt="2022-01-25T03:27:22.768" v="775" actId="478"/>
          <ac:grpSpMkLst>
            <pc:docMk/>
            <pc:sldMk cId="2395766012" sldId="265"/>
            <ac:grpSpMk id="4" creationId="{6B8B28B0-89EC-3447-98C9-EA167C11B32A}"/>
          </ac:grpSpMkLst>
        </pc:grpChg>
        <pc:graphicFrameChg chg="add mod modGraphic">
          <ac:chgData name="RAYNER Elizabeth [Rossmoyne Senior High School]" userId="45570fc7-c0a4-4b7f-b0e7-682d9932c05c" providerId="ADAL" clId="{F3AC5D74-3E76-BB47-BEB6-55C0232872E1}" dt="2022-01-25T03:27:35.251" v="788" actId="20577"/>
          <ac:graphicFrameMkLst>
            <pc:docMk/>
            <pc:sldMk cId="2395766012" sldId="265"/>
            <ac:graphicFrameMk id="8" creationId="{D1DB17AF-42F9-0746-AAFF-270C0D2171A6}"/>
          </ac:graphicFrameMkLst>
        </pc:graphicFrameChg>
        <pc:cxnChg chg="mod topLvl">
          <ac:chgData name="RAYNER Elizabeth [Rossmoyne Senior High School]" userId="45570fc7-c0a4-4b7f-b0e7-682d9932c05c" providerId="ADAL" clId="{F3AC5D74-3E76-BB47-BEB6-55C0232872E1}" dt="2022-01-25T03:27:22.768" v="775" actId="478"/>
          <ac:cxnSpMkLst>
            <pc:docMk/>
            <pc:sldMk cId="2395766012" sldId="265"/>
            <ac:cxnSpMk id="5" creationId="{672FA75B-4D77-E64F-8316-9E5D58792DAE}"/>
          </ac:cxnSpMkLst>
        </pc:cxnChg>
        <pc:cxnChg chg="del mod topLvl">
          <ac:chgData name="RAYNER Elizabeth [Rossmoyne Senior High School]" userId="45570fc7-c0a4-4b7f-b0e7-682d9932c05c" providerId="ADAL" clId="{F3AC5D74-3E76-BB47-BEB6-55C0232872E1}" dt="2022-01-25T03:27:22.768" v="775" actId="478"/>
          <ac:cxnSpMkLst>
            <pc:docMk/>
            <pc:sldMk cId="2395766012" sldId="265"/>
            <ac:cxnSpMk id="6" creationId="{B9E7AFC1-DE4E-5C4E-B1BA-C6D6711354E6}"/>
          </ac:cxnSpMkLst>
        </pc:cxnChg>
      </pc:sldChg>
      <pc:sldChg chg="addSp delSp modSp new mod">
        <pc:chgData name="RAYNER Elizabeth [Rossmoyne Senior High School]" userId="45570fc7-c0a4-4b7f-b0e7-682d9932c05c" providerId="ADAL" clId="{F3AC5D74-3E76-BB47-BEB6-55C0232872E1}" dt="2022-01-31T06:57:16.767" v="1975" actId="20577"/>
        <pc:sldMkLst>
          <pc:docMk/>
          <pc:sldMk cId="112772684" sldId="266"/>
        </pc:sldMkLst>
        <pc:spChg chg="del">
          <ac:chgData name="RAYNER Elizabeth [Rossmoyne Senior High School]" userId="45570fc7-c0a4-4b7f-b0e7-682d9932c05c" providerId="ADAL" clId="{F3AC5D74-3E76-BB47-BEB6-55C0232872E1}" dt="2022-01-25T03:28:26.543" v="834" actId="478"/>
          <ac:spMkLst>
            <pc:docMk/>
            <pc:sldMk cId="112772684" sldId="266"/>
            <ac:spMk id="2" creationId="{182C10D7-7D60-574F-A49B-31D1D4E2F1EF}"/>
          </ac:spMkLst>
        </pc:spChg>
        <pc:spChg chg="del">
          <ac:chgData name="RAYNER Elizabeth [Rossmoyne Senior High School]" userId="45570fc7-c0a4-4b7f-b0e7-682d9932c05c" providerId="ADAL" clId="{F3AC5D74-3E76-BB47-BEB6-55C0232872E1}" dt="2022-01-25T03:28:25.336" v="833" actId="478"/>
          <ac:spMkLst>
            <pc:docMk/>
            <pc:sldMk cId="112772684" sldId="266"/>
            <ac:spMk id="3" creationId="{B02C9271-8516-9B4F-9D71-14B6880327E5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31T06:57:01.041" v="1973" actId="20577"/>
          <ac:spMkLst>
            <pc:docMk/>
            <pc:sldMk cId="112772684" sldId="266"/>
            <ac:spMk id="7" creationId="{E905DE68-4294-B040-AC60-40E5EB656EBE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5T03:30:00.976" v="878" actId="478"/>
          <ac:spMkLst>
            <pc:docMk/>
            <pc:sldMk cId="112772684" sldId="266"/>
            <ac:spMk id="9" creationId="{A8D8E8D9-1072-294D-8496-297AF3893EB7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3:32:15.583" v="919" actId="14100"/>
          <ac:spMkLst>
            <pc:docMk/>
            <pc:sldMk cId="112772684" sldId="266"/>
            <ac:spMk id="10" creationId="{98EED80F-06D4-504C-B249-685092E6060A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3:32:15.583" v="919" actId="14100"/>
          <ac:spMkLst>
            <pc:docMk/>
            <pc:sldMk cId="112772684" sldId="266"/>
            <ac:spMk id="11" creationId="{4BE78C9E-C32E-6C42-B78A-A41B800AE7D2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5T03:32:15.583" v="919" actId="14100"/>
          <ac:spMkLst>
            <pc:docMk/>
            <pc:sldMk cId="112772684" sldId="266"/>
            <ac:spMk id="12" creationId="{FA25EFB1-7886-F443-AF9E-6121AFADB421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31T06:57:16.767" v="1975" actId="20577"/>
          <ac:spMkLst>
            <pc:docMk/>
            <pc:sldMk cId="112772684" sldId="266"/>
            <ac:spMk id="14" creationId="{0BC924F7-5CB4-3A40-91B5-E48B5D9CFB1A}"/>
          </ac:spMkLst>
        </pc:spChg>
        <pc:spChg chg="mod">
          <ac:chgData name="RAYNER Elizabeth [Rossmoyne Senior High School]" userId="45570fc7-c0a4-4b7f-b0e7-682d9932c05c" providerId="ADAL" clId="{F3AC5D74-3E76-BB47-BEB6-55C0232872E1}" dt="2022-01-25T03:33:10.682" v="947" actId="1076"/>
          <ac:spMkLst>
            <pc:docMk/>
            <pc:sldMk cId="112772684" sldId="266"/>
            <ac:spMk id="17" creationId="{DAAE98F9-E967-A441-9E99-7F248A7FCA03}"/>
          </ac:spMkLst>
        </pc:spChg>
        <pc:grpChg chg="add mod">
          <ac:chgData name="RAYNER Elizabeth [Rossmoyne Senior High School]" userId="45570fc7-c0a4-4b7f-b0e7-682d9932c05c" providerId="ADAL" clId="{F3AC5D74-3E76-BB47-BEB6-55C0232872E1}" dt="2022-01-25T03:15:11.466" v="629"/>
          <ac:grpSpMkLst>
            <pc:docMk/>
            <pc:sldMk cId="112772684" sldId="266"/>
            <ac:grpSpMk id="4" creationId="{74DB941C-31BD-144C-917B-6C9BDB23B8DE}"/>
          </ac:grpSpMkLst>
        </pc:grpChg>
        <pc:grpChg chg="add mod">
          <ac:chgData name="RAYNER Elizabeth [Rossmoyne Senior High School]" userId="45570fc7-c0a4-4b7f-b0e7-682d9932c05c" providerId="ADAL" clId="{F3AC5D74-3E76-BB47-BEB6-55C0232872E1}" dt="2022-01-25T03:32:15.583" v="919" actId="14100"/>
          <ac:grpSpMkLst>
            <pc:docMk/>
            <pc:sldMk cId="112772684" sldId="266"/>
            <ac:grpSpMk id="13" creationId="{420A1F88-B52A-5441-9049-11F12AEBF1CF}"/>
          </ac:grpSpMkLst>
        </pc:grpChg>
        <pc:grpChg chg="add mod">
          <ac:chgData name="RAYNER Elizabeth [Rossmoyne Senior High School]" userId="45570fc7-c0a4-4b7f-b0e7-682d9932c05c" providerId="ADAL" clId="{F3AC5D74-3E76-BB47-BEB6-55C0232872E1}" dt="2022-01-25T03:33:10.682" v="947" actId="1076"/>
          <ac:grpSpMkLst>
            <pc:docMk/>
            <pc:sldMk cId="112772684" sldId="266"/>
            <ac:grpSpMk id="15" creationId="{34E55135-9811-D24C-80F0-D8EE1BE12F64}"/>
          </ac:grpSpMkLst>
        </pc:grpChg>
        <pc:picChg chg="add mod">
          <ac:chgData name="RAYNER Elizabeth [Rossmoyne Senior High School]" userId="45570fc7-c0a4-4b7f-b0e7-682d9932c05c" providerId="ADAL" clId="{F3AC5D74-3E76-BB47-BEB6-55C0232872E1}" dt="2022-01-25T03:32:15.583" v="919" actId="14100"/>
          <ac:picMkLst>
            <pc:docMk/>
            <pc:sldMk cId="112772684" sldId="266"/>
            <ac:picMk id="8" creationId="{3ECD21F7-95F0-D944-B4C5-756C13550D66}"/>
          </ac:picMkLst>
        </pc:picChg>
        <pc:picChg chg="mod">
          <ac:chgData name="RAYNER Elizabeth [Rossmoyne Senior High School]" userId="45570fc7-c0a4-4b7f-b0e7-682d9932c05c" providerId="ADAL" clId="{F3AC5D74-3E76-BB47-BEB6-55C0232872E1}" dt="2022-01-25T03:33:10.682" v="947" actId="1076"/>
          <ac:picMkLst>
            <pc:docMk/>
            <pc:sldMk cId="112772684" sldId="266"/>
            <ac:picMk id="16" creationId="{1D37DB5E-C9E4-D544-8FDF-EF4956CFA2C5}"/>
          </ac:picMkLst>
        </pc:picChg>
        <pc:cxnChg chg="mod">
          <ac:chgData name="RAYNER Elizabeth [Rossmoyne Senior High School]" userId="45570fc7-c0a4-4b7f-b0e7-682d9932c05c" providerId="ADAL" clId="{F3AC5D74-3E76-BB47-BEB6-55C0232872E1}" dt="2022-01-25T03:15:11.466" v="629"/>
          <ac:cxnSpMkLst>
            <pc:docMk/>
            <pc:sldMk cId="112772684" sldId="266"/>
            <ac:cxnSpMk id="5" creationId="{BBC75F39-360A-9542-9B47-30DC920A1CA8}"/>
          </ac:cxnSpMkLst>
        </pc:cxnChg>
        <pc:cxnChg chg="mod">
          <ac:chgData name="RAYNER Elizabeth [Rossmoyne Senior High School]" userId="45570fc7-c0a4-4b7f-b0e7-682d9932c05c" providerId="ADAL" clId="{F3AC5D74-3E76-BB47-BEB6-55C0232872E1}" dt="2022-01-25T03:32:20.141" v="932" actId="1036"/>
          <ac:cxnSpMkLst>
            <pc:docMk/>
            <pc:sldMk cId="112772684" sldId="266"/>
            <ac:cxnSpMk id="6" creationId="{456BD217-D07E-7743-B19D-549B8D69F7D3}"/>
          </ac:cxnSpMkLst>
        </pc:cxnChg>
      </pc:sldChg>
      <pc:sldChg chg="addSp delSp modSp new mod">
        <pc:chgData name="RAYNER Elizabeth [Rossmoyne Senior High School]" userId="45570fc7-c0a4-4b7f-b0e7-682d9932c05c" providerId="ADAL" clId="{F3AC5D74-3E76-BB47-BEB6-55C0232872E1}" dt="2022-01-31T06:57:34.255" v="1981" actId="20577"/>
        <pc:sldMkLst>
          <pc:docMk/>
          <pc:sldMk cId="759334678" sldId="267"/>
        </pc:sldMkLst>
        <pc:spChg chg="del">
          <ac:chgData name="RAYNER Elizabeth [Rossmoyne Senior High School]" userId="45570fc7-c0a4-4b7f-b0e7-682d9932c05c" providerId="ADAL" clId="{F3AC5D74-3E76-BB47-BEB6-55C0232872E1}" dt="2022-01-25T03:33:31.983" v="949" actId="478"/>
          <ac:spMkLst>
            <pc:docMk/>
            <pc:sldMk cId="759334678" sldId="267"/>
            <ac:spMk id="2" creationId="{7BB98913-3D7D-5B42-8360-453EA3C97920}"/>
          </ac:spMkLst>
        </pc:spChg>
        <pc:spChg chg="del">
          <ac:chgData name="RAYNER Elizabeth [Rossmoyne Senior High School]" userId="45570fc7-c0a4-4b7f-b0e7-682d9932c05c" providerId="ADAL" clId="{F3AC5D74-3E76-BB47-BEB6-55C0232872E1}" dt="2022-01-25T03:33:29.666" v="948" actId="478"/>
          <ac:spMkLst>
            <pc:docMk/>
            <pc:sldMk cId="759334678" sldId="267"/>
            <ac:spMk id="3" creationId="{9DB4B7C1-44EB-684B-B0EE-2E0B79ED454A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31T06:57:28.361" v="1977" actId="20577"/>
          <ac:spMkLst>
            <pc:docMk/>
            <pc:sldMk cId="759334678" sldId="267"/>
            <ac:spMk id="7" creationId="{61364174-2970-4244-8BE2-9F2A00693163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3:35:43.282" v="1006" actId="2711"/>
          <ac:spMkLst>
            <pc:docMk/>
            <pc:sldMk cId="759334678" sldId="267"/>
            <ac:spMk id="13" creationId="{52CD2259-A37E-5045-808C-C9B7B3FA339C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5T03:35:54.276" v="1012" actId="20577"/>
          <ac:spMkLst>
            <pc:docMk/>
            <pc:sldMk cId="759334678" sldId="267"/>
            <ac:spMk id="14" creationId="{CE30E7D8-29F2-BF4F-A974-7667C73B5969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5T03:36:14.123" v="1020" actId="20577"/>
          <ac:spMkLst>
            <pc:docMk/>
            <pc:sldMk cId="759334678" sldId="267"/>
            <ac:spMk id="15" creationId="{26CA00A3-D963-1447-B6B7-2E1C73E18C8A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31T06:57:34.255" v="1981" actId="20577"/>
          <ac:spMkLst>
            <pc:docMk/>
            <pc:sldMk cId="759334678" sldId="267"/>
            <ac:spMk id="19" creationId="{E953C19D-F944-F040-8939-419BFD14A59C}"/>
          </ac:spMkLst>
        </pc:spChg>
        <pc:grpChg chg="add mod">
          <ac:chgData name="RAYNER Elizabeth [Rossmoyne Senior High School]" userId="45570fc7-c0a4-4b7f-b0e7-682d9932c05c" providerId="ADAL" clId="{F3AC5D74-3E76-BB47-BEB6-55C0232872E1}" dt="2022-01-29T15:08:51.307" v="1880" actId="1036"/>
          <ac:grpSpMkLst>
            <pc:docMk/>
            <pc:sldMk cId="759334678" sldId="267"/>
            <ac:grpSpMk id="4" creationId="{E80B213A-D955-E346-90F1-8C5E715509B2}"/>
          </ac:grpSpMkLst>
        </pc:grpChg>
        <pc:graphicFrameChg chg="add mod modGraphic">
          <ac:chgData name="RAYNER Elizabeth [Rossmoyne Senior High School]" userId="45570fc7-c0a4-4b7f-b0e7-682d9932c05c" providerId="ADAL" clId="{F3AC5D74-3E76-BB47-BEB6-55C0232872E1}" dt="2022-01-25T03:41:17.461" v="1074" actId="1076"/>
          <ac:graphicFrameMkLst>
            <pc:docMk/>
            <pc:sldMk cId="759334678" sldId="267"/>
            <ac:graphicFrameMk id="8" creationId="{0B82782D-9C83-7D4D-8311-A1364815F775}"/>
          </ac:graphicFrameMkLst>
        </pc:graphicFrameChg>
        <pc:graphicFrameChg chg="add mod modGraphic">
          <ac:chgData name="RAYNER Elizabeth [Rossmoyne Senior High School]" userId="45570fc7-c0a4-4b7f-b0e7-682d9932c05c" providerId="ADAL" clId="{F3AC5D74-3E76-BB47-BEB6-55C0232872E1}" dt="2022-01-25T03:41:26.836" v="1076" actId="1076"/>
          <ac:graphicFrameMkLst>
            <pc:docMk/>
            <pc:sldMk cId="759334678" sldId="267"/>
            <ac:graphicFrameMk id="9" creationId="{C05186E9-9F16-3C4C-9087-C51889C78216}"/>
          </ac:graphicFrameMkLst>
        </pc:graphicFrameChg>
        <pc:graphicFrameChg chg="add mod modGraphic">
          <ac:chgData name="RAYNER Elizabeth [Rossmoyne Senior High School]" userId="45570fc7-c0a4-4b7f-b0e7-682d9932c05c" providerId="ADAL" clId="{F3AC5D74-3E76-BB47-BEB6-55C0232872E1}" dt="2022-01-29T15:09:25.478" v="1952" actId="20577"/>
          <ac:graphicFrameMkLst>
            <pc:docMk/>
            <pc:sldMk cId="759334678" sldId="267"/>
            <ac:graphicFrameMk id="16" creationId="{9238945A-3127-FC40-AF65-F897ECFADD4E}"/>
          </ac:graphicFrameMkLst>
        </pc:graphicFrameChg>
        <pc:picChg chg="add mod">
          <ac:chgData name="RAYNER Elizabeth [Rossmoyne Senior High School]" userId="45570fc7-c0a4-4b7f-b0e7-682d9932c05c" providerId="ADAL" clId="{F3AC5D74-3E76-BB47-BEB6-55C0232872E1}" dt="2022-01-25T03:37:32.003" v="1033" actId="1076"/>
          <ac:picMkLst>
            <pc:docMk/>
            <pc:sldMk cId="759334678" sldId="267"/>
            <ac:picMk id="3074" creationId="{B0F6501B-EE83-7049-9B26-CE02FB942260}"/>
          </ac:picMkLst>
        </pc:picChg>
        <pc:picChg chg="add mod">
          <ac:chgData name="RAYNER Elizabeth [Rossmoyne Senior High School]" userId="45570fc7-c0a4-4b7f-b0e7-682d9932c05c" providerId="ADAL" clId="{F3AC5D74-3E76-BB47-BEB6-55C0232872E1}" dt="2022-01-29T15:08:38.808" v="1845" actId="1076"/>
          <ac:picMkLst>
            <pc:docMk/>
            <pc:sldMk cId="759334678" sldId="267"/>
            <ac:picMk id="3076" creationId="{E1BD4C3D-515A-034F-A17A-1ACF89A0A88E}"/>
          </ac:picMkLst>
        </pc:picChg>
        <pc:picChg chg="add mod">
          <ac:chgData name="RAYNER Elizabeth [Rossmoyne Senior High School]" userId="45570fc7-c0a4-4b7f-b0e7-682d9932c05c" providerId="ADAL" clId="{F3AC5D74-3E76-BB47-BEB6-55C0232872E1}" dt="2022-01-26T11:26:40.786" v="1343" actId="1076"/>
          <ac:picMkLst>
            <pc:docMk/>
            <pc:sldMk cId="759334678" sldId="267"/>
            <ac:picMk id="3078" creationId="{3BE2B6DB-D337-4144-AB06-D822BE9224CE}"/>
          </ac:picMkLst>
        </pc:picChg>
        <pc:picChg chg="add mod">
          <ac:chgData name="RAYNER Elizabeth [Rossmoyne Senior High School]" userId="45570fc7-c0a4-4b7f-b0e7-682d9932c05c" providerId="ADAL" clId="{F3AC5D74-3E76-BB47-BEB6-55C0232872E1}" dt="2022-01-25T03:44:14.521" v="1116" actId="1076"/>
          <ac:picMkLst>
            <pc:docMk/>
            <pc:sldMk cId="759334678" sldId="267"/>
            <ac:picMk id="3080" creationId="{536A2198-84B5-E346-A14F-BB298D1267E9}"/>
          </ac:picMkLst>
        </pc:picChg>
        <pc:cxnChg chg="mod">
          <ac:chgData name="RAYNER Elizabeth [Rossmoyne Senior High School]" userId="45570fc7-c0a4-4b7f-b0e7-682d9932c05c" providerId="ADAL" clId="{F3AC5D74-3E76-BB47-BEB6-55C0232872E1}" dt="2022-01-25T03:41:11.552" v="1072" actId="1037"/>
          <ac:cxnSpMkLst>
            <pc:docMk/>
            <pc:sldMk cId="759334678" sldId="267"/>
            <ac:cxnSpMk id="5" creationId="{2D38BAB0-328B-BC44-B926-D5D17EB18CD5}"/>
          </ac:cxnSpMkLst>
        </pc:cxnChg>
        <pc:cxnChg chg="mod">
          <ac:chgData name="RAYNER Elizabeth [Rossmoyne Senior High School]" userId="45570fc7-c0a4-4b7f-b0e7-682d9932c05c" providerId="ADAL" clId="{F3AC5D74-3E76-BB47-BEB6-55C0232872E1}" dt="2022-01-29T15:09:03.060" v="1908" actId="1035"/>
          <ac:cxnSpMkLst>
            <pc:docMk/>
            <pc:sldMk cId="759334678" sldId="267"/>
            <ac:cxnSpMk id="6" creationId="{A42CDBEF-DF4C-F84B-8756-A5FAEC698B5C}"/>
          </ac:cxnSpMkLst>
        </pc:cxnChg>
        <pc:cxnChg chg="add mod">
          <ac:chgData name="RAYNER Elizabeth [Rossmoyne Senior High School]" userId="45570fc7-c0a4-4b7f-b0e7-682d9932c05c" providerId="ADAL" clId="{F3AC5D74-3E76-BB47-BEB6-55C0232872E1}" dt="2022-01-29T15:09:09.731" v="1910" actId="1036"/>
          <ac:cxnSpMkLst>
            <pc:docMk/>
            <pc:sldMk cId="759334678" sldId="267"/>
            <ac:cxnSpMk id="11" creationId="{1C7880EA-5D99-B547-B76B-926DA1F17441}"/>
          </ac:cxnSpMkLst>
        </pc:cxnChg>
        <pc:cxnChg chg="add mod">
          <ac:chgData name="RAYNER Elizabeth [Rossmoyne Senior High School]" userId="45570fc7-c0a4-4b7f-b0e7-682d9932c05c" providerId="ADAL" clId="{F3AC5D74-3E76-BB47-BEB6-55C0232872E1}" dt="2022-01-29T15:08:36.353" v="1844" actId="14100"/>
          <ac:cxnSpMkLst>
            <pc:docMk/>
            <pc:sldMk cId="759334678" sldId="267"/>
            <ac:cxnSpMk id="12" creationId="{F27AD06C-3C9E-5648-81D8-DEECAA9365FD}"/>
          </ac:cxnSpMkLst>
        </pc:cxnChg>
      </pc:sldChg>
      <pc:sldChg chg="addSp delSp modSp new mod">
        <pc:chgData name="RAYNER Elizabeth [Rossmoyne Senior High School]" userId="45570fc7-c0a4-4b7f-b0e7-682d9932c05c" providerId="ADAL" clId="{F3AC5D74-3E76-BB47-BEB6-55C0232872E1}" dt="2022-01-26T11:57:42.687" v="1774" actId="313"/>
        <pc:sldMkLst>
          <pc:docMk/>
          <pc:sldMk cId="1976931152" sldId="268"/>
        </pc:sldMkLst>
        <pc:spChg chg="del">
          <ac:chgData name="RAYNER Elizabeth [Rossmoyne Senior High School]" userId="45570fc7-c0a4-4b7f-b0e7-682d9932c05c" providerId="ADAL" clId="{F3AC5D74-3E76-BB47-BEB6-55C0232872E1}" dt="2022-01-25T03:44:43.842" v="1118" actId="478"/>
          <ac:spMkLst>
            <pc:docMk/>
            <pc:sldMk cId="1976931152" sldId="268"/>
            <ac:spMk id="2" creationId="{3EF12CDB-6836-574C-A919-C6C4D2FD1A92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6T11:49:45.298" v="1651" actId="113"/>
          <ac:spMkLst>
            <pc:docMk/>
            <pc:sldMk cId="1976931152" sldId="268"/>
            <ac:spMk id="2" creationId="{48024FA6-B4C2-8349-BEEF-EB644CAD6984}"/>
          </ac:spMkLst>
        </pc:spChg>
        <pc:spChg chg="del">
          <ac:chgData name="RAYNER Elizabeth [Rossmoyne Senior High School]" userId="45570fc7-c0a4-4b7f-b0e7-682d9932c05c" providerId="ADAL" clId="{F3AC5D74-3E76-BB47-BEB6-55C0232872E1}" dt="2022-01-25T03:44:41.764" v="1117" actId="478"/>
          <ac:spMkLst>
            <pc:docMk/>
            <pc:sldMk cId="1976931152" sldId="268"/>
            <ac:spMk id="3" creationId="{CFF050A3-6985-AA40-B781-4CF3281E467D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6T11:50:10.039" v="1652" actId="478"/>
          <ac:spMkLst>
            <pc:docMk/>
            <pc:sldMk cId="1976931152" sldId="268"/>
            <ac:spMk id="7" creationId="{27736C77-0F26-E44F-9677-AD3F0AFEA62E}"/>
          </ac:spMkLst>
        </pc:spChg>
        <pc:spChg chg="mod">
          <ac:chgData name="RAYNER Elizabeth [Rossmoyne Senior High School]" userId="45570fc7-c0a4-4b7f-b0e7-682d9932c05c" providerId="ADAL" clId="{F3AC5D74-3E76-BB47-BEB6-55C0232872E1}" dt="2022-01-26T11:48:08.716" v="1629" actId="255"/>
          <ac:spMkLst>
            <pc:docMk/>
            <pc:sldMk cId="1976931152" sldId="268"/>
            <ac:spMk id="9" creationId="{49C8FC77-739C-E649-BE5A-8D95321B543B}"/>
          </ac:spMkLst>
        </pc:spChg>
        <pc:spChg chg="mod">
          <ac:chgData name="RAYNER Elizabeth [Rossmoyne Senior High School]" userId="45570fc7-c0a4-4b7f-b0e7-682d9932c05c" providerId="ADAL" clId="{F3AC5D74-3E76-BB47-BEB6-55C0232872E1}" dt="2022-01-26T11:48:08.716" v="1629" actId="255"/>
          <ac:spMkLst>
            <pc:docMk/>
            <pc:sldMk cId="1976931152" sldId="268"/>
            <ac:spMk id="10" creationId="{F54F023B-035A-E646-A6CF-0F5B43E8B25C}"/>
          </ac:spMkLst>
        </pc:spChg>
        <pc:spChg chg="mod">
          <ac:chgData name="RAYNER Elizabeth [Rossmoyne Senior High School]" userId="45570fc7-c0a4-4b7f-b0e7-682d9932c05c" providerId="ADAL" clId="{F3AC5D74-3E76-BB47-BEB6-55C0232872E1}" dt="2022-01-26T11:48:08.716" v="1629" actId="255"/>
          <ac:spMkLst>
            <pc:docMk/>
            <pc:sldMk cId="1976931152" sldId="268"/>
            <ac:spMk id="11" creationId="{101175C9-2EAF-764C-8EC6-D188C604FBB7}"/>
          </ac:spMkLst>
        </pc:spChg>
        <pc:spChg chg="mod">
          <ac:chgData name="RAYNER Elizabeth [Rossmoyne Senior High School]" userId="45570fc7-c0a4-4b7f-b0e7-682d9932c05c" providerId="ADAL" clId="{F3AC5D74-3E76-BB47-BEB6-55C0232872E1}" dt="2022-01-26T11:48:08.716" v="1629" actId="255"/>
          <ac:spMkLst>
            <pc:docMk/>
            <pc:sldMk cId="1976931152" sldId="268"/>
            <ac:spMk id="12" creationId="{4C3098FB-9750-A340-B5E2-9F3987944D49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6T11:57:42.687" v="1774" actId="313"/>
          <ac:spMkLst>
            <pc:docMk/>
            <pc:sldMk cId="1976931152" sldId="268"/>
            <ac:spMk id="13" creationId="{61E0B083-51F0-E24E-8091-FB132D9930B5}"/>
          </ac:spMkLst>
        </pc:spChg>
        <pc:grpChg chg="add del mod">
          <ac:chgData name="RAYNER Elizabeth [Rossmoyne Senior High School]" userId="45570fc7-c0a4-4b7f-b0e7-682d9932c05c" providerId="ADAL" clId="{F3AC5D74-3E76-BB47-BEB6-55C0232872E1}" dt="2022-01-25T03:44:48.056" v="1119" actId="478"/>
          <ac:grpSpMkLst>
            <pc:docMk/>
            <pc:sldMk cId="1976931152" sldId="268"/>
            <ac:grpSpMk id="4" creationId="{C99C3061-B250-3642-A164-43E014FAD84C}"/>
          </ac:grpSpMkLst>
        </pc:grpChg>
        <pc:grpChg chg="add mod">
          <ac:chgData name="RAYNER Elizabeth [Rossmoyne Senior High School]" userId="45570fc7-c0a4-4b7f-b0e7-682d9932c05c" providerId="ADAL" clId="{F3AC5D74-3E76-BB47-BEB6-55C0232872E1}" dt="2022-01-26T11:50:56.162" v="1674" actId="1076"/>
          <ac:grpSpMkLst>
            <pc:docMk/>
            <pc:sldMk cId="1976931152" sldId="268"/>
            <ac:grpSpMk id="8" creationId="{92FD5B6A-67DF-6249-860C-07EF2E256943}"/>
          </ac:grpSpMkLst>
        </pc:grpChg>
        <pc:cxnChg chg="del mod topLvl">
          <ac:chgData name="RAYNER Elizabeth [Rossmoyne Senior High School]" userId="45570fc7-c0a4-4b7f-b0e7-682d9932c05c" providerId="ADAL" clId="{F3AC5D74-3E76-BB47-BEB6-55C0232872E1}" dt="2022-01-25T03:45:08.158" v="1133" actId="478"/>
          <ac:cxnSpMkLst>
            <pc:docMk/>
            <pc:sldMk cId="1976931152" sldId="268"/>
            <ac:cxnSpMk id="5" creationId="{8FF3554B-41E7-8A49-8908-A1E219B5D105}"/>
          </ac:cxnSpMkLst>
        </pc:cxnChg>
        <pc:cxnChg chg="del mod topLvl">
          <ac:chgData name="RAYNER Elizabeth [Rossmoyne Senior High School]" userId="45570fc7-c0a4-4b7f-b0e7-682d9932c05c" providerId="ADAL" clId="{F3AC5D74-3E76-BB47-BEB6-55C0232872E1}" dt="2022-01-25T03:44:48.056" v="1119" actId="478"/>
          <ac:cxnSpMkLst>
            <pc:docMk/>
            <pc:sldMk cId="1976931152" sldId="268"/>
            <ac:cxnSpMk id="6" creationId="{B39F3E9E-E303-BD43-AEBC-717043E23FC6}"/>
          </ac:cxnSpMkLst>
        </pc:cxnChg>
      </pc:sldChg>
      <pc:sldChg chg="addSp modSp new del">
        <pc:chgData name="RAYNER Elizabeth [Rossmoyne Senior High School]" userId="45570fc7-c0a4-4b7f-b0e7-682d9932c05c" providerId="ADAL" clId="{F3AC5D74-3E76-BB47-BEB6-55C0232872E1}" dt="2022-01-25T03:45:46.211" v="1142" actId="2696"/>
        <pc:sldMkLst>
          <pc:docMk/>
          <pc:sldMk cId="2233101901" sldId="269"/>
        </pc:sldMkLst>
        <pc:grpChg chg="add mod">
          <ac:chgData name="RAYNER Elizabeth [Rossmoyne Senior High School]" userId="45570fc7-c0a4-4b7f-b0e7-682d9932c05c" providerId="ADAL" clId="{F3AC5D74-3E76-BB47-BEB6-55C0232872E1}" dt="2022-01-25T03:15:17.930" v="632"/>
          <ac:grpSpMkLst>
            <pc:docMk/>
            <pc:sldMk cId="2233101901" sldId="269"/>
            <ac:grpSpMk id="4" creationId="{1B8B69E5-7571-8F44-BA5E-9A01977150AC}"/>
          </ac:grpSpMkLst>
        </pc:grpChg>
        <pc:cxnChg chg="mod">
          <ac:chgData name="RAYNER Elizabeth [Rossmoyne Senior High School]" userId="45570fc7-c0a4-4b7f-b0e7-682d9932c05c" providerId="ADAL" clId="{F3AC5D74-3E76-BB47-BEB6-55C0232872E1}" dt="2022-01-25T03:15:17.930" v="632"/>
          <ac:cxnSpMkLst>
            <pc:docMk/>
            <pc:sldMk cId="2233101901" sldId="269"/>
            <ac:cxnSpMk id="5" creationId="{CE64BC05-03D9-B147-A78E-C3FC554FF214}"/>
          </ac:cxnSpMkLst>
        </pc:cxnChg>
        <pc:cxnChg chg="mod">
          <ac:chgData name="RAYNER Elizabeth [Rossmoyne Senior High School]" userId="45570fc7-c0a4-4b7f-b0e7-682d9932c05c" providerId="ADAL" clId="{F3AC5D74-3E76-BB47-BEB6-55C0232872E1}" dt="2022-01-25T03:15:17.930" v="632"/>
          <ac:cxnSpMkLst>
            <pc:docMk/>
            <pc:sldMk cId="2233101901" sldId="269"/>
            <ac:cxnSpMk id="6" creationId="{08FCF68F-D3D0-3F4B-A086-A90621208F0D}"/>
          </ac:cxnSpMkLst>
        </pc:cxnChg>
      </pc:sldChg>
      <pc:sldChg chg="addSp delSp modSp new mod">
        <pc:chgData name="RAYNER Elizabeth [Rossmoyne Senior High School]" userId="45570fc7-c0a4-4b7f-b0e7-682d9932c05c" providerId="ADAL" clId="{F3AC5D74-3E76-BB47-BEB6-55C0232872E1}" dt="2022-01-31T06:55:09.481" v="1963" actId="20577"/>
        <pc:sldMkLst>
          <pc:docMk/>
          <pc:sldMk cId="3055040151" sldId="269"/>
        </pc:sldMkLst>
        <pc:spChg chg="del">
          <ac:chgData name="RAYNER Elizabeth [Rossmoyne Senior High School]" userId="45570fc7-c0a4-4b7f-b0e7-682d9932c05c" providerId="ADAL" clId="{F3AC5D74-3E76-BB47-BEB6-55C0232872E1}" dt="2022-01-26T11:18:42.239" v="1145" actId="478"/>
          <ac:spMkLst>
            <pc:docMk/>
            <pc:sldMk cId="3055040151" sldId="269"/>
            <ac:spMk id="2" creationId="{4D3E768F-6544-C547-AFB2-3C1AB24333AD}"/>
          </ac:spMkLst>
        </pc:spChg>
        <pc:spChg chg="del">
          <ac:chgData name="RAYNER Elizabeth [Rossmoyne Senior High School]" userId="45570fc7-c0a4-4b7f-b0e7-682d9932c05c" providerId="ADAL" clId="{F3AC5D74-3E76-BB47-BEB6-55C0232872E1}" dt="2022-01-26T11:18:44.379" v="1146" actId="478"/>
          <ac:spMkLst>
            <pc:docMk/>
            <pc:sldMk cId="3055040151" sldId="269"/>
            <ac:spMk id="3" creationId="{F6531EA8-D1CB-8E42-8612-940DACF3A2C3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31T06:55:06.244" v="1961" actId="20577"/>
          <ac:spMkLst>
            <pc:docMk/>
            <pc:sldMk cId="3055040151" sldId="269"/>
            <ac:spMk id="7" creationId="{F4F2F667-136F-8348-A20A-7613EE27A29C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6T11:23:19.131" v="1309" actId="1076"/>
          <ac:spMkLst>
            <pc:docMk/>
            <pc:sldMk cId="3055040151" sldId="269"/>
            <ac:spMk id="12" creationId="{AA128360-9AC9-B446-816D-F44C88ABB47D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6T11:29:38.294" v="1397" actId="14100"/>
          <ac:spMkLst>
            <pc:docMk/>
            <pc:sldMk cId="3055040151" sldId="269"/>
            <ac:spMk id="13" creationId="{9EBA3121-3456-AF42-9B48-4700C5D58883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6T11:23:43.650" v="1323" actId="14100"/>
          <ac:spMkLst>
            <pc:docMk/>
            <pc:sldMk cId="3055040151" sldId="269"/>
            <ac:spMk id="14" creationId="{E0941B20-65F5-2145-B015-C2A92193B15B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6T11:25:11.583" v="1328" actId="478"/>
          <ac:spMkLst>
            <pc:docMk/>
            <pc:sldMk cId="3055040151" sldId="269"/>
            <ac:spMk id="15" creationId="{FB34C065-9423-4C4E-B021-3E1F5A4DABAB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6T11:25:18.776" v="1330"/>
          <ac:spMkLst>
            <pc:docMk/>
            <pc:sldMk cId="3055040151" sldId="269"/>
            <ac:spMk id="16" creationId="{0E882167-C62B-8949-AA82-103A7B2E2C54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31T06:55:09.481" v="1963" actId="20577"/>
          <ac:spMkLst>
            <pc:docMk/>
            <pc:sldMk cId="3055040151" sldId="269"/>
            <ac:spMk id="17" creationId="{CD48B099-7E9F-AF4A-9E01-8D214492E3DE}"/>
          </ac:spMkLst>
        </pc:spChg>
        <pc:spChg chg="add del mod">
          <ac:chgData name="RAYNER Elizabeth [Rossmoyne Senior High School]" userId="45570fc7-c0a4-4b7f-b0e7-682d9932c05c" providerId="ADAL" clId="{F3AC5D74-3E76-BB47-BEB6-55C0232872E1}" dt="2022-01-26T11:28:22.042" v="1367"/>
          <ac:spMkLst>
            <pc:docMk/>
            <pc:sldMk cId="3055040151" sldId="269"/>
            <ac:spMk id="19" creationId="{F66201C4-54E6-BB41-8B6A-1418FFE10C45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6T11:29:29.596" v="1394" actId="1076"/>
          <ac:spMkLst>
            <pc:docMk/>
            <pc:sldMk cId="3055040151" sldId="269"/>
            <ac:spMk id="20" creationId="{600F15F3-2EA2-1D4F-B411-D0BE47AB5F45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6T11:29:23.330" v="1391" actId="1076"/>
          <ac:spMkLst>
            <pc:docMk/>
            <pc:sldMk cId="3055040151" sldId="269"/>
            <ac:spMk id="21" creationId="{9E14B7D4-1BF6-EE4A-B68D-05B9E66A49BB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6T11:29:41.386" v="1398" actId="14100"/>
          <ac:spMkLst>
            <pc:docMk/>
            <pc:sldMk cId="3055040151" sldId="269"/>
            <ac:spMk id="22" creationId="{B3A8D8B5-A36D-DB4F-91FE-DFE22B30EBE5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6T11:29:35.035" v="1396" actId="14100"/>
          <ac:spMkLst>
            <pc:docMk/>
            <pc:sldMk cId="3055040151" sldId="269"/>
            <ac:spMk id="23" creationId="{623C63BF-B1FB-C641-8E3C-D55314CD5B5C}"/>
          </ac:spMkLst>
        </pc:spChg>
        <pc:spChg chg="add mod">
          <ac:chgData name="RAYNER Elizabeth [Rossmoyne Senior High School]" userId="45570fc7-c0a4-4b7f-b0e7-682d9932c05c" providerId="ADAL" clId="{F3AC5D74-3E76-BB47-BEB6-55C0232872E1}" dt="2022-01-26T11:29:24.828" v="1392" actId="1076"/>
          <ac:spMkLst>
            <pc:docMk/>
            <pc:sldMk cId="3055040151" sldId="269"/>
            <ac:spMk id="24" creationId="{8685DE58-74AE-F94A-9FB6-FA3D25FB667E}"/>
          </ac:spMkLst>
        </pc:spChg>
        <pc:grpChg chg="add mod">
          <ac:chgData name="RAYNER Elizabeth [Rossmoyne Senior High School]" userId="45570fc7-c0a4-4b7f-b0e7-682d9932c05c" providerId="ADAL" clId="{F3AC5D74-3E76-BB47-BEB6-55C0232872E1}" dt="2022-01-26T11:18:52.139" v="1149" actId="1035"/>
          <ac:grpSpMkLst>
            <pc:docMk/>
            <pc:sldMk cId="3055040151" sldId="269"/>
            <ac:grpSpMk id="4" creationId="{CEA5351A-69B8-BA40-AE2F-93687100D8D6}"/>
          </ac:grpSpMkLst>
        </pc:grpChg>
        <pc:picChg chg="add mod">
          <ac:chgData name="RAYNER Elizabeth [Rossmoyne Senior High School]" userId="45570fc7-c0a4-4b7f-b0e7-682d9932c05c" providerId="ADAL" clId="{F3AC5D74-3E76-BB47-BEB6-55C0232872E1}" dt="2022-01-26T11:23:15.078" v="1308" actId="14100"/>
          <ac:picMkLst>
            <pc:docMk/>
            <pc:sldMk cId="3055040151" sldId="269"/>
            <ac:picMk id="1026" creationId="{181C6836-31B4-5C4D-9F7D-EAF5EA01A297}"/>
          </ac:picMkLst>
        </pc:picChg>
        <pc:cxnChg chg="mod">
          <ac:chgData name="RAYNER Elizabeth [Rossmoyne Senior High School]" userId="45570fc7-c0a4-4b7f-b0e7-682d9932c05c" providerId="ADAL" clId="{F3AC5D74-3E76-BB47-BEB6-55C0232872E1}" dt="2022-01-26T11:18:50.358" v="1147"/>
          <ac:cxnSpMkLst>
            <pc:docMk/>
            <pc:sldMk cId="3055040151" sldId="269"/>
            <ac:cxnSpMk id="5" creationId="{09BA4796-929E-F547-A0EA-82F3D029E9C1}"/>
          </ac:cxnSpMkLst>
        </pc:cxnChg>
        <pc:cxnChg chg="mod">
          <ac:chgData name="RAYNER Elizabeth [Rossmoyne Senior High School]" userId="45570fc7-c0a4-4b7f-b0e7-682d9932c05c" providerId="ADAL" clId="{F3AC5D74-3E76-BB47-BEB6-55C0232872E1}" dt="2022-01-26T11:18:50.358" v="1147"/>
          <ac:cxnSpMkLst>
            <pc:docMk/>
            <pc:sldMk cId="3055040151" sldId="269"/>
            <ac:cxnSpMk id="6" creationId="{C1C5BFBF-8437-A14A-AF94-06F2A98E52EB}"/>
          </ac:cxnSpMkLst>
        </pc:cxnChg>
        <pc:cxnChg chg="add mod">
          <ac:chgData name="RAYNER Elizabeth [Rossmoyne Senior High School]" userId="45570fc7-c0a4-4b7f-b0e7-682d9932c05c" providerId="ADAL" clId="{F3AC5D74-3E76-BB47-BEB6-55C0232872E1}" dt="2022-01-26T11:23:50.543" v="1325" actId="1035"/>
          <ac:cxnSpMkLst>
            <pc:docMk/>
            <pc:sldMk cId="3055040151" sldId="269"/>
            <ac:cxnSpMk id="9" creationId="{A1D4493A-656B-214C-8CBE-907950D31778}"/>
          </ac:cxnSpMkLst>
        </pc:cxnChg>
      </pc:sldChg>
      <pc:sldChg chg="new">
        <pc:chgData name="RAYNER Elizabeth [Rossmoyne Senior High School]" userId="45570fc7-c0a4-4b7f-b0e7-682d9932c05c" providerId="ADAL" clId="{F3AC5D74-3E76-BB47-BEB6-55C0232872E1}" dt="2022-01-29T15:07:19.050" v="1775" actId="680"/>
        <pc:sldMkLst>
          <pc:docMk/>
          <pc:sldMk cId="1208183613" sldId="270"/>
        </pc:sldMkLst>
      </pc:sldChg>
      <pc:sldChg chg="addSp modSp new del">
        <pc:chgData name="RAYNER Elizabeth [Rossmoyne Senior High School]" userId="45570fc7-c0a4-4b7f-b0e7-682d9932c05c" providerId="ADAL" clId="{F3AC5D74-3E76-BB47-BEB6-55C0232872E1}" dt="2022-01-25T03:45:46.739" v="1143" actId="2696"/>
        <pc:sldMkLst>
          <pc:docMk/>
          <pc:sldMk cId="2896091467" sldId="270"/>
        </pc:sldMkLst>
        <pc:grpChg chg="add mod">
          <ac:chgData name="RAYNER Elizabeth [Rossmoyne Senior High School]" userId="45570fc7-c0a4-4b7f-b0e7-682d9932c05c" providerId="ADAL" clId="{F3AC5D74-3E76-BB47-BEB6-55C0232872E1}" dt="2022-01-25T03:15:19.737" v="633"/>
          <ac:grpSpMkLst>
            <pc:docMk/>
            <pc:sldMk cId="2896091467" sldId="270"/>
            <ac:grpSpMk id="4" creationId="{6E38C122-2A6A-8A48-BEB1-0EFB96CF72E3}"/>
          </ac:grpSpMkLst>
        </pc:grpChg>
        <pc:cxnChg chg="mod">
          <ac:chgData name="RAYNER Elizabeth [Rossmoyne Senior High School]" userId="45570fc7-c0a4-4b7f-b0e7-682d9932c05c" providerId="ADAL" clId="{F3AC5D74-3E76-BB47-BEB6-55C0232872E1}" dt="2022-01-25T03:15:19.737" v="633"/>
          <ac:cxnSpMkLst>
            <pc:docMk/>
            <pc:sldMk cId="2896091467" sldId="270"/>
            <ac:cxnSpMk id="5" creationId="{134AB436-223D-A349-96B7-5C8E3ACB4657}"/>
          </ac:cxnSpMkLst>
        </pc:cxnChg>
        <pc:cxnChg chg="mod">
          <ac:chgData name="RAYNER Elizabeth [Rossmoyne Senior High School]" userId="45570fc7-c0a4-4b7f-b0e7-682d9932c05c" providerId="ADAL" clId="{F3AC5D74-3E76-BB47-BEB6-55C0232872E1}" dt="2022-01-25T03:15:19.737" v="633"/>
          <ac:cxnSpMkLst>
            <pc:docMk/>
            <pc:sldMk cId="2896091467" sldId="270"/>
            <ac:cxnSpMk id="6" creationId="{12303C7F-4F25-A84B-9811-99C3E03C5A68}"/>
          </ac:cxnSpMkLst>
        </pc:cxnChg>
      </pc:sldChg>
      <pc:sldChg chg="new del">
        <pc:chgData name="RAYNER Elizabeth [Rossmoyne Senior High School]" userId="45570fc7-c0a4-4b7f-b0e7-682d9932c05c" providerId="ADAL" clId="{F3AC5D74-3E76-BB47-BEB6-55C0232872E1}" dt="2022-01-25T03:28:22.371" v="832" actId="2696"/>
        <pc:sldMkLst>
          <pc:docMk/>
          <pc:sldMk cId="177422319" sldId="27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F14BE8-392B-4190-8B31-D8D922D3A93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BA075F-81B0-4F41-A7F9-C168A409C3A6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200" dirty="0">
              <a:solidFill>
                <a:schemeClr val="accent1"/>
              </a:solidFill>
            </a:rPr>
            <a:t>Direct transmission</a:t>
          </a:r>
        </a:p>
      </dgm:t>
    </dgm:pt>
    <dgm:pt modelId="{33F84C2F-D1A7-4177-88F3-A84F8AAC69A2}" type="parTrans" cxnId="{E0E39C25-701A-468C-8C79-C7ABEFADF78A}">
      <dgm:prSet/>
      <dgm:spPr/>
      <dgm:t>
        <a:bodyPr/>
        <a:lstStyle/>
        <a:p>
          <a:endParaRPr lang="en-US" sz="1200"/>
        </a:p>
      </dgm:t>
    </dgm:pt>
    <dgm:pt modelId="{F251FB05-3E5A-48AC-BA54-0AC5A440366D}" type="sibTrans" cxnId="{E0E39C25-701A-468C-8C79-C7ABEFADF78A}">
      <dgm:prSet/>
      <dgm:spPr/>
      <dgm:t>
        <a:bodyPr/>
        <a:lstStyle/>
        <a:p>
          <a:endParaRPr lang="en-US" sz="1200"/>
        </a:p>
      </dgm:t>
    </dgm:pt>
    <dgm:pt modelId="{834FC05F-049D-4980-A4A5-A68CA4CC22D6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200" dirty="0">
              <a:solidFill>
                <a:schemeClr val="accent1"/>
              </a:solidFill>
            </a:rPr>
            <a:t>Direct contact</a:t>
          </a:r>
        </a:p>
      </dgm:t>
    </dgm:pt>
    <dgm:pt modelId="{69A060F3-DB2E-477D-BE07-83A5A05768DE}" type="parTrans" cxnId="{AFDEC28B-D498-4A92-A462-D278B3EBB05B}">
      <dgm:prSet custT="1"/>
      <dgm:spPr/>
      <dgm:t>
        <a:bodyPr/>
        <a:lstStyle/>
        <a:p>
          <a:endParaRPr lang="en-US" sz="1200"/>
        </a:p>
      </dgm:t>
    </dgm:pt>
    <dgm:pt modelId="{F30E1DE6-006A-4B67-B2A6-D3C623247B52}" type="sibTrans" cxnId="{AFDEC28B-D498-4A92-A462-D278B3EBB05B}">
      <dgm:prSet/>
      <dgm:spPr/>
      <dgm:t>
        <a:bodyPr/>
        <a:lstStyle/>
        <a:p>
          <a:endParaRPr lang="en-US" sz="1200"/>
        </a:p>
      </dgm:t>
    </dgm:pt>
    <dgm:pt modelId="{49478038-C56D-4800-BFF5-5EE7F49EC3E7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sz="1200" dirty="0">
            <a:solidFill>
              <a:schemeClr val="accent1"/>
            </a:solidFill>
          </a:endParaRPr>
        </a:p>
      </dgm:t>
    </dgm:pt>
    <dgm:pt modelId="{84EFBB15-27EF-41CF-8834-974A7889858F}" type="parTrans" cxnId="{53F5E2F9-F93B-47AE-A178-3F1EA2998842}">
      <dgm:prSet custT="1"/>
      <dgm:spPr/>
      <dgm:t>
        <a:bodyPr/>
        <a:lstStyle/>
        <a:p>
          <a:endParaRPr lang="en-US" sz="1200"/>
        </a:p>
      </dgm:t>
    </dgm:pt>
    <dgm:pt modelId="{25495C1F-11D8-4DB8-85A4-9F722CB73BEC}" type="sibTrans" cxnId="{53F5E2F9-F93B-47AE-A178-3F1EA2998842}">
      <dgm:prSet/>
      <dgm:spPr/>
      <dgm:t>
        <a:bodyPr/>
        <a:lstStyle/>
        <a:p>
          <a:endParaRPr lang="en-US" sz="1200"/>
        </a:p>
      </dgm:t>
    </dgm:pt>
    <dgm:pt modelId="{6B7B10DC-28AE-4712-9906-65C3382DA1FF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200" dirty="0">
              <a:solidFill>
                <a:schemeClr val="accent1"/>
              </a:solidFill>
            </a:rPr>
            <a:t>Close contact</a:t>
          </a:r>
        </a:p>
      </dgm:t>
    </dgm:pt>
    <dgm:pt modelId="{21179F87-F211-4F13-B569-4DF382F977E2}" type="parTrans" cxnId="{8B471A3A-430F-4201-97C0-A3226CAA688A}">
      <dgm:prSet custT="1"/>
      <dgm:spPr/>
      <dgm:t>
        <a:bodyPr/>
        <a:lstStyle/>
        <a:p>
          <a:endParaRPr lang="en-US" sz="1200"/>
        </a:p>
      </dgm:t>
    </dgm:pt>
    <dgm:pt modelId="{79D26B4E-64F1-4768-8939-0F71E87EE81B}" type="sibTrans" cxnId="{8B471A3A-430F-4201-97C0-A3226CAA688A}">
      <dgm:prSet/>
      <dgm:spPr/>
      <dgm:t>
        <a:bodyPr/>
        <a:lstStyle/>
        <a:p>
          <a:endParaRPr lang="en-US" sz="1200"/>
        </a:p>
      </dgm:t>
    </dgm:pt>
    <dgm:pt modelId="{8003B9F0-F653-49F6-B246-D1A394BAB28C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sz="1200" dirty="0">
            <a:solidFill>
              <a:schemeClr val="accent1"/>
            </a:solidFill>
          </a:endParaRPr>
        </a:p>
      </dgm:t>
    </dgm:pt>
    <dgm:pt modelId="{3CA4FB3B-4574-430F-A177-60C21AFA8ADE}" type="parTrans" cxnId="{17894D22-D140-4D05-9DFA-ABD1F919A106}">
      <dgm:prSet custT="1"/>
      <dgm:spPr/>
      <dgm:t>
        <a:bodyPr/>
        <a:lstStyle/>
        <a:p>
          <a:endParaRPr lang="en-US" sz="1200"/>
        </a:p>
      </dgm:t>
    </dgm:pt>
    <dgm:pt modelId="{9966A604-30C4-49D4-98CA-CAC880B5A0C7}" type="sibTrans" cxnId="{17894D22-D140-4D05-9DFA-ABD1F919A106}">
      <dgm:prSet/>
      <dgm:spPr/>
      <dgm:t>
        <a:bodyPr/>
        <a:lstStyle/>
        <a:p>
          <a:endParaRPr lang="en-US" sz="1200"/>
        </a:p>
      </dgm:t>
    </dgm:pt>
    <dgm:pt modelId="{743D1CFA-E4C0-49F9-9AFC-7B48F3297787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200" dirty="0">
              <a:solidFill>
                <a:schemeClr val="accent1"/>
              </a:solidFill>
            </a:rPr>
            <a:t>Reservoir (other)</a:t>
          </a:r>
        </a:p>
      </dgm:t>
    </dgm:pt>
    <dgm:pt modelId="{4F55675B-9334-4949-A40A-5F5D419E312C}" type="parTrans" cxnId="{8C5B511D-639D-4301-9019-3E0F7BB1DED5}">
      <dgm:prSet custT="1"/>
      <dgm:spPr/>
      <dgm:t>
        <a:bodyPr/>
        <a:lstStyle/>
        <a:p>
          <a:endParaRPr lang="en-US" sz="1200"/>
        </a:p>
      </dgm:t>
    </dgm:pt>
    <dgm:pt modelId="{D98E82D7-6BC7-4DC8-9FF8-4A8054CAB7A9}" type="sibTrans" cxnId="{8C5B511D-639D-4301-9019-3E0F7BB1DED5}">
      <dgm:prSet/>
      <dgm:spPr/>
      <dgm:t>
        <a:bodyPr/>
        <a:lstStyle/>
        <a:p>
          <a:endParaRPr lang="en-US" sz="1200"/>
        </a:p>
      </dgm:t>
    </dgm:pt>
    <dgm:pt modelId="{9722D9BA-0962-4A15-9071-C30AF63CF409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sz="1200" dirty="0">
            <a:solidFill>
              <a:schemeClr val="accent1"/>
            </a:solidFill>
          </a:endParaRPr>
        </a:p>
      </dgm:t>
    </dgm:pt>
    <dgm:pt modelId="{3717EAF3-C6E4-4558-B985-346B5DE842C4}" type="parTrans" cxnId="{66C7A41F-2F58-4F1D-8EEA-11C10902D070}">
      <dgm:prSet custT="1"/>
      <dgm:spPr/>
      <dgm:t>
        <a:bodyPr/>
        <a:lstStyle/>
        <a:p>
          <a:endParaRPr lang="en-US" sz="1200"/>
        </a:p>
      </dgm:t>
    </dgm:pt>
    <dgm:pt modelId="{934BA5C2-2876-4A5B-BA44-97DB0D7FD7A4}" type="sibTrans" cxnId="{66C7A41F-2F58-4F1D-8EEA-11C10902D070}">
      <dgm:prSet/>
      <dgm:spPr/>
      <dgm:t>
        <a:bodyPr/>
        <a:lstStyle/>
        <a:p>
          <a:endParaRPr lang="en-US" sz="1200"/>
        </a:p>
      </dgm:t>
    </dgm:pt>
    <dgm:pt modelId="{0E9FCC1A-24E9-4F4C-A2D8-94695D4B18E7}" type="pres">
      <dgm:prSet presAssocID="{E2F14BE8-392B-4190-8B31-D8D922D3A93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1C35C1-4E5E-4B45-8754-DAC8994C9D4D}" type="pres">
      <dgm:prSet presAssocID="{AFBA075F-81B0-4F41-A7F9-C168A409C3A6}" presName="root1" presStyleCnt="0"/>
      <dgm:spPr/>
    </dgm:pt>
    <dgm:pt modelId="{09E9D1FD-0B22-44BF-804F-38C5FF4A3386}" type="pres">
      <dgm:prSet presAssocID="{AFBA075F-81B0-4F41-A7F9-C168A409C3A6}" presName="LevelOneTextNode" presStyleLbl="node0" presStyleIdx="0" presStyleCnt="1" custScaleX="81373" custScaleY="679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1B9344-D108-4922-A9C3-FC37DA4BE153}" type="pres">
      <dgm:prSet presAssocID="{AFBA075F-81B0-4F41-A7F9-C168A409C3A6}" presName="level2hierChild" presStyleCnt="0"/>
      <dgm:spPr/>
    </dgm:pt>
    <dgm:pt modelId="{1ADF6484-3E6E-4889-97CF-D9BC7A84E18A}" type="pres">
      <dgm:prSet presAssocID="{69A060F3-DB2E-477D-BE07-83A5A05768DE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B27CB7BC-9410-445A-92CC-4F1C6066D914}" type="pres">
      <dgm:prSet presAssocID="{69A060F3-DB2E-477D-BE07-83A5A05768DE}" presName="connTx" presStyleLbl="parChTrans1D2" presStyleIdx="0" presStyleCnt="3"/>
      <dgm:spPr/>
      <dgm:t>
        <a:bodyPr/>
        <a:lstStyle/>
        <a:p>
          <a:endParaRPr lang="en-US"/>
        </a:p>
      </dgm:t>
    </dgm:pt>
    <dgm:pt modelId="{05897B97-14B4-4664-AC0B-C80094EF5026}" type="pres">
      <dgm:prSet presAssocID="{834FC05F-049D-4980-A4A5-A68CA4CC22D6}" presName="root2" presStyleCnt="0"/>
      <dgm:spPr/>
    </dgm:pt>
    <dgm:pt modelId="{CC462B86-F164-4F0D-BAF0-64327E94C2EA}" type="pres">
      <dgm:prSet presAssocID="{834FC05F-049D-4980-A4A5-A68CA4CC22D6}" presName="LevelTwoTextNode" presStyleLbl="node2" presStyleIdx="0" presStyleCnt="3" custScaleX="63502" custScaleY="614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33E7D0-AEE0-443F-A696-2136A4B46323}" type="pres">
      <dgm:prSet presAssocID="{834FC05F-049D-4980-A4A5-A68CA4CC22D6}" presName="level3hierChild" presStyleCnt="0"/>
      <dgm:spPr/>
    </dgm:pt>
    <dgm:pt modelId="{B19FD381-C828-40B3-8AF6-206BB11AE71D}" type="pres">
      <dgm:prSet presAssocID="{84EFBB15-27EF-41CF-8834-974A7889858F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21A40E38-42DB-4CB6-B232-44A54E4C4517}" type="pres">
      <dgm:prSet presAssocID="{84EFBB15-27EF-41CF-8834-974A7889858F}" presName="connTx" presStyleLbl="parChTrans1D3" presStyleIdx="0" presStyleCnt="3"/>
      <dgm:spPr/>
      <dgm:t>
        <a:bodyPr/>
        <a:lstStyle/>
        <a:p>
          <a:endParaRPr lang="en-US"/>
        </a:p>
      </dgm:t>
    </dgm:pt>
    <dgm:pt modelId="{C3EEF4AE-D64F-42FA-87B7-AA360958D0BB}" type="pres">
      <dgm:prSet presAssocID="{49478038-C56D-4800-BFF5-5EE7F49EC3E7}" presName="root2" presStyleCnt="0"/>
      <dgm:spPr/>
    </dgm:pt>
    <dgm:pt modelId="{15978340-5882-461B-B6E0-EC1A4CB6EF88}" type="pres">
      <dgm:prSet presAssocID="{49478038-C56D-4800-BFF5-5EE7F49EC3E7}" presName="LevelTwoTextNode" presStyleLbl="node3" presStyleIdx="0" presStyleCnt="3" custScaleX="303170" custScaleY="172069" custLinFactNeighborX="-29885" custLinFactNeighborY="28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6CCC19-8F27-4577-9B6B-46EB40917ADF}" type="pres">
      <dgm:prSet presAssocID="{49478038-C56D-4800-BFF5-5EE7F49EC3E7}" presName="level3hierChild" presStyleCnt="0"/>
      <dgm:spPr/>
    </dgm:pt>
    <dgm:pt modelId="{14857194-9E52-4A15-8E91-4C2022729183}" type="pres">
      <dgm:prSet presAssocID="{21179F87-F211-4F13-B569-4DF382F977E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7F228368-602D-44A7-AAE6-01C7E272DFEF}" type="pres">
      <dgm:prSet presAssocID="{21179F87-F211-4F13-B569-4DF382F977E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B3FF989A-7200-40C4-B370-640FD855C144}" type="pres">
      <dgm:prSet presAssocID="{6B7B10DC-28AE-4712-9906-65C3382DA1FF}" presName="root2" presStyleCnt="0"/>
      <dgm:spPr/>
    </dgm:pt>
    <dgm:pt modelId="{DF814F17-8525-4209-AE4C-164E9FDA1BC5}" type="pres">
      <dgm:prSet presAssocID="{6B7B10DC-28AE-4712-9906-65C3382DA1FF}" presName="LevelTwoTextNode" presStyleLbl="node2" presStyleIdx="1" presStyleCnt="3" custScaleX="63502" custScaleY="614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78076A-0E6B-4449-89DB-4EF48FE88AE1}" type="pres">
      <dgm:prSet presAssocID="{6B7B10DC-28AE-4712-9906-65C3382DA1FF}" presName="level3hierChild" presStyleCnt="0"/>
      <dgm:spPr/>
    </dgm:pt>
    <dgm:pt modelId="{48D45E31-0320-47BA-861D-782189FDECF4}" type="pres">
      <dgm:prSet presAssocID="{3CA4FB3B-4574-430F-A177-60C21AFA8ADE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72E134D1-8DCD-4F7E-83DE-B958D65FF371}" type="pres">
      <dgm:prSet presAssocID="{3CA4FB3B-4574-430F-A177-60C21AFA8ADE}" presName="connTx" presStyleLbl="parChTrans1D3" presStyleIdx="1" presStyleCnt="3"/>
      <dgm:spPr/>
      <dgm:t>
        <a:bodyPr/>
        <a:lstStyle/>
        <a:p>
          <a:endParaRPr lang="en-US"/>
        </a:p>
      </dgm:t>
    </dgm:pt>
    <dgm:pt modelId="{DA959F16-C937-49BE-B1C7-4216D037497E}" type="pres">
      <dgm:prSet presAssocID="{8003B9F0-F653-49F6-B246-D1A394BAB28C}" presName="root2" presStyleCnt="0"/>
      <dgm:spPr/>
    </dgm:pt>
    <dgm:pt modelId="{1D82A5D6-1EA5-41FD-A91B-588171F13877}" type="pres">
      <dgm:prSet presAssocID="{8003B9F0-F653-49F6-B246-D1A394BAB28C}" presName="LevelTwoTextNode" presStyleLbl="node3" presStyleIdx="1" presStyleCnt="3" custScaleX="303170" custScaleY="172069" custLinFactNeighborX="-302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6BE8D6-A374-4E51-903B-4E4F40EEAEDD}" type="pres">
      <dgm:prSet presAssocID="{8003B9F0-F653-49F6-B246-D1A394BAB28C}" presName="level3hierChild" presStyleCnt="0"/>
      <dgm:spPr/>
    </dgm:pt>
    <dgm:pt modelId="{31529E59-461E-469C-998A-1CFF43875944}" type="pres">
      <dgm:prSet presAssocID="{4F55675B-9334-4949-A40A-5F5D419E312C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AEBC46FA-3D51-4380-ACB1-53A4C92E82FB}" type="pres">
      <dgm:prSet presAssocID="{4F55675B-9334-4949-A40A-5F5D419E312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D8D8DF8B-7A10-48BA-9C95-9066AEC4F652}" type="pres">
      <dgm:prSet presAssocID="{743D1CFA-E4C0-49F9-9AFC-7B48F3297787}" presName="root2" presStyleCnt="0"/>
      <dgm:spPr/>
    </dgm:pt>
    <dgm:pt modelId="{8CB6B122-FBD7-43C1-ADA8-2767B31436C9}" type="pres">
      <dgm:prSet presAssocID="{743D1CFA-E4C0-49F9-9AFC-7B48F3297787}" presName="LevelTwoTextNode" presStyleLbl="node2" presStyleIdx="2" presStyleCnt="3" custScaleX="63502" custScaleY="614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DA6588-ECFA-4D85-BDDE-090388716DA4}" type="pres">
      <dgm:prSet presAssocID="{743D1CFA-E4C0-49F9-9AFC-7B48F3297787}" presName="level3hierChild" presStyleCnt="0"/>
      <dgm:spPr/>
    </dgm:pt>
    <dgm:pt modelId="{50A61FC8-F316-46FC-B5CB-F1A6D86C7FB8}" type="pres">
      <dgm:prSet presAssocID="{3717EAF3-C6E4-4558-B985-346B5DE842C4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A3EB19BB-04B0-4D52-A13E-5972C8890555}" type="pres">
      <dgm:prSet presAssocID="{3717EAF3-C6E4-4558-B985-346B5DE842C4}" presName="connTx" presStyleLbl="parChTrans1D3" presStyleIdx="2" presStyleCnt="3"/>
      <dgm:spPr/>
      <dgm:t>
        <a:bodyPr/>
        <a:lstStyle/>
        <a:p>
          <a:endParaRPr lang="en-US"/>
        </a:p>
      </dgm:t>
    </dgm:pt>
    <dgm:pt modelId="{C2EDDFB3-8147-4A67-BA28-7EE75DD7A65C}" type="pres">
      <dgm:prSet presAssocID="{9722D9BA-0962-4A15-9071-C30AF63CF409}" presName="root2" presStyleCnt="0"/>
      <dgm:spPr/>
    </dgm:pt>
    <dgm:pt modelId="{157DF956-E418-4152-A595-E5743C6A7454}" type="pres">
      <dgm:prSet presAssocID="{9722D9BA-0962-4A15-9071-C30AF63CF409}" presName="LevelTwoTextNode" presStyleLbl="node3" presStyleIdx="2" presStyleCnt="3" custScaleX="303170" custScaleY="212421" custLinFactNeighborX="-302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91FC9B-C39E-4A0B-8B6B-E5610E5B8ED1}" type="pres">
      <dgm:prSet presAssocID="{9722D9BA-0962-4A15-9071-C30AF63CF409}" presName="level3hierChild" presStyleCnt="0"/>
      <dgm:spPr/>
    </dgm:pt>
  </dgm:ptLst>
  <dgm:cxnLst>
    <dgm:cxn modelId="{AB14EE5F-3540-4D41-996E-1294E7B9FC5E}" type="presOf" srcId="{8003B9F0-F653-49F6-B246-D1A394BAB28C}" destId="{1D82A5D6-1EA5-41FD-A91B-588171F13877}" srcOrd="0" destOrd="0" presId="urn:microsoft.com/office/officeart/2005/8/layout/hierarchy2"/>
    <dgm:cxn modelId="{8B471A3A-430F-4201-97C0-A3226CAA688A}" srcId="{AFBA075F-81B0-4F41-A7F9-C168A409C3A6}" destId="{6B7B10DC-28AE-4712-9906-65C3382DA1FF}" srcOrd="1" destOrd="0" parTransId="{21179F87-F211-4F13-B569-4DF382F977E2}" sibTransId="{79D26B4E-64F1-4768-8939-0F71E87EE81B}"/>
    <dgm:cxn modelId="{39C9EE91-AE63-4DFE-A8B3-D1E7B1C8EE25}" type="presOf" srcId="{AFBA075F-81B0-4F41-A7F9-C168A409C3A6}" destId="{09E9D1FD-0B22-44BF-804F-38C5FF4A3386}" srcOrd="0" destOrd="0" presId="urn:microsoft.com/office/officeart/2005/8/layout/hierarchy2"/>
    <dgm:cxn modelId="{6BEF6F6F-ACE9-49BE-8208-74B530AE219B}" type="presOf" srcId="{834FC05F-049D-4980-A4A5-A68CA4CC22D6}" destId="{CC462B86-F164-4F0D-BAF0-64327E94C2EA}" srcOrd="0" destOrd="0" presId="urn:microsoft.com/office/officeart/2005/8/layout/hierarchy2"/>
    <dgm:cxn modelId="{D724E7A5-243E-4FF8-B179-FEA630852C33}" type="presOf" srcId="{9722D9BA-0962-4A15-9071-C30AF63CF409}" destId="{157DF956-E418-4152-A595-E5743C6A7454}" srcOrd="0" destOrd="0" presId="urn:microsoft.com/office/officeart/2005/8/layout/hierarchy2"/>
    <dgm:cxn modelId="{61AFADD6-05C9-498B-AE8E-56BA3BB4165A}" type="presOf" srcId="{3717EAF3-C6E4-4558-B985-346B5DE842C4}" destId="{A3EB19BB-04B0-4D52-A13E-5972C8890555}" srcOrd="1" destOrd="0" presId="urn:microsoft.com/office/officeart/2005/8/layout/hierarchy2"/>
    <dgm:cxn modelId="{6EDA37D9-C051-44AA-A504-2ADA508DCB91}" type="presOf" srcId="{3717EAF3-C6E4-4558-B985-346B5DE842C4}" destId="{50A61FC8-F316-46FC-B5CB-F1A6D86C7FB8}" srcOrd="0" destOrd="0" presId="urn:microsoft.com/office/officeart/2005/8/layout/hierarchy2"/>
    <dgm:cxn modelId="{7044DF90-8E58-4DBF-8EDD-69EABF6A6C5A}" type="presOf" srcId="{21179F87-F211-4F13-B569-4DF382F977E2}" destId="{7F228368-602D-44A7-AAE6-01C7E272DFEF}" srcOrd="1" destOrd="0" presId="urn:microsoft.com/office/officeart/2005/8/layout/hierarchy2"/>
    <dgm:cxn modelId="{66C7A41F-2F58-4F1D-8EEA-11C10902D070}" srcId="{743D1CFA-E4C0-49F9-9AFC-7B48F3297787}" destId="{9722D9BA-0962-4A15-9071-C30AF63CF409}" srcOrd="0" destOrd="0" parTransId="{3717EAF3-C6E4-4558-B985-346B5DE842C4}" sibTransId="{934BA5C2-2876-4A5B-BA44-97DB0D7FD7A4}"/>
    <dgm:cxn modelId="{B5CD2074-7DE4-4429-9A14-58CC7A587A20}" type="presOf" srcId="{69A060F3-DB2E-477D-BE07-83A5A05768DE}" destId="{1ADF6484-3E6E-4889-97CF-D9BC7A84E18A}" srcOrd="0" destOrd="0" presId="urn:microsoft.com/office/officeart/2005/8/layout/hierarchy2"/>
    <dgm:cxn modelId="{53F5E2F9-F93B-47AE-A178-3F1EA2998842}" srcId="{834FC05F-049D-4980-A4A5-A68CA4CC22D6}" destId="{49478038-C56D-4800-BFF5-5EE7F49EC3E7}" srcOrd="0" destOrd="0" parTransId="{84EFBB15-27EF-41CF-8834-974A7889858F}" sibTransId="{25495C1F-11D8-4DB8-85A4-9F722CB73BEC}"/>
    <dgm:cxn modelId="{E0E39C25-701A-468C-8C79-C7ABEFADF78A}" srcId="{E2F14BE8-392B-4190-8B31-D8D922D3A932}" destId="{AFBA075F-81B0-4F41-A7F9-C168A409C3A6}" srcOrd="0" destOrd="0" parTransId="{33F84C2F-D1A7-4177-88F3-A84F8AAC69A2}" sibTransId="{F251FB05-3E5A-48AC-BA54-0AC5A440366D}"/>
    <dgm:cxn modelId="{BF3B3162-7051-4401-9655-3218C9F47362}" type="presOf" srcId="{3CA4FB3B-4574-430F-A177-60C21AFA8ADE}" destId="{72E134D1-8DCD-4F7E-83DE-B958D65FF371}" srcOrd="1" destOrd="0" presId="urn:microsoft.com/office/officeart/2005/8/layout/hierarchy2"/>
    <dgm:cxn modelId="{687716A1-8CA0-41D5-9643-3FC2C28F0DA4}" type="presOf" srcId="{4F55675B-9334-4949-A40A-5F5D419E312C}" destId="{AEBC46FA-3D51-4380-ACB1-53A4C92E82FB}" srcOrd="1" destOrd="0" presId="urn:microsoft.com/office/officeart/2005/8/layout/hierarchy2"/>
    <dgm:cxn modelId="{E2A710E6-E8ED-4C10-B6DE-88446466DECD}" type="presOf" srcId="{E2F14BE8-392B-4190-8B31-D8D922D3A932}" destId="{0E9FCC1A-24E9-4F4C-A2D8-94695D4B18E7}" srcOrd="0" destOrd="0" presId="urn:microsoft.com/office/officeart/2005/8/layout/hierarchy2"/>
    <dgm:cxn modelId="{A7ABEAA0-AD8A-4D84-96EA-EC3934E34D44}" type="presOf" srcId="{84EFBB15-27EF-41CF-8834-974A7889858F}" destId="{21A40E38-42DB-4CB6-B232-44A54E4C4517}" srcOrd="1" destOrd="0" presId="urn:microsoft.com/office/officeart/2005/8/layout/hierarchy2"/>
    <dgm:cxn modelId="{5C24F836-6BB6-45CC-8260-280E5E19B1BE}" type="presOf" srcId="{743D1CFA-E4C0-49F9-9AFC-7B48F3297787}" destId="{8CB6B122-FBD7-43C1-ADA8-2767B31436C9}" srcOrd="0" destOrd="0" presId="urn:microsoft.com/office/officeart/2005/8/layout/hierarchy2"/>
    <dgm:cxn modelId="{8C5B511D-639D-4301-9019-3E0F7BB1DED5}" srcId="{AFBA075F-81B0-4F41-A7F9-C168A409C3A6}" destId="{743D1CFA-E4C0-49F9-9AFC-7B48F3297787}" srcOrd="2" destOrd="0" parTransId="{4F55675B-9334-4949-A40A-5F5D419E312C}" sibTransId="{D98E82D7-6BC7-4DC8-9FF8-4A8054CAB7A9}"/>
    <dgm:cxn modelId="{17894D22-D140-4D05-9DFA-ABD1F919A106}" srcId="{6B7B10DC-28AE-4712-9906-65C3382DA1FF}" destId="{8003B9F0-F653-49F6-B246-D1A394BAB28C}" srcOrd="0" destOrd="0" parTransId="{3CA4FB3B-4574-430F-A177-60C21AFA8ADE}" sibTransId="{9966A604-30C4-49D4-98CA-CAC880B5A0C7}"/>
    <dgm:cxn modelId="{0227FF4B-E424-4A55-B56B-9F7B9AFFD3F0}" type="presOf" srcId="{49478038-C56D-4800-BFF5-5EE7F49EC3E7}" destId="{15978340-5882-461B-B6E0-EC1A4CB6EF88}" srcOrd="0" destOrd="0" presId="urn:microsoft.com/office/officeart/2005/8/layout/hierarchy2"/>
    <dgm:cxn modelId="{AFDEC28B-D498-4A92-A462-D278B3EBB05B}" srcId="{AFBA075F-81B0-4F41-A7F9-C168A409C3A6}" destId="{834FC05F-049D-4980-A4A5-A68CA4CC22D6}" srcOrd="0" destOrd="0" parTransId="{69A060F3-DB2E-477D-BE07-83A5A05768DE}" sibTransId="{F30E1DE6-006A-4B67-B2A6-D3C623247B52}"/>
    <dgm:cxn modelId="{1569C850-9714-4A62-B3EB-CFFC96B9AA7D}" type="presOf" srcId="{21179F87-F211-4F13-B569-4DF382F977E2}" destId="{14857194-9E52-4A15-8E91-4C2022729183}" srcOrd="0" destOrd="0" presId="urn:microsoft.com/office/officeart/2005/8/layout/hierarchy2"/>
    <dgm:cxn modelId="{9F0B9322-CB57-4BC8-B9A1-41C213940574}" type="presOf" srcId="{69A060F3-DB2E-477D-BE07-83A5A05768DE}" destId="{B27CB7BC-9410-445A-92CC-4F1C6066D914}" srcOrd="1" destOrd="0" presId="urn:microsoft.com/office/officeart/2005/8/layout/hierarchy2"/>
    <dgm:cxn modelId="{890D9EC0-C20A-401D-B675-9A6E5CBFEFFA}" type="presOf" srcId="{4F55675B-9334-4949-A40A-5F5D419E312C}" destId="{31529E59-461E-469C-998A-1CFF43875944}" srcOrd="0" destOrd="0" presId="urn:microsoft.com/office/officeart/2005/8/layout/hierarchy2"/>
    <dgm:cxn modelId="{01636ABD-DCCF-465C-94BD-943823902FED}" type="presOf" srcId="{3CA4FB3B-4574-430F-A177-60C21AFA8ADE}" destId="{48D45E31-0320-47BA-861D-782189FDECF4}" srcOrd="0" destOrd="0" presId="urn:microsoft.com/office/officeart/2005/8/layout/hierarchy2"/>
    <dgm:cxn modelId="{D768C87D-DFB0-4F47-B87E-B75E5A54046B}" type="presOf" srcId="{84EFBB15-27EF-41CF-8834-974A7889858F}" destId="{B19FD381-C828-40B3-8AF6-206BB11AE71D}" srcOrd="0" destOrd="0" presId="urn:microsoft.com/office/officeart/2005/8/layout/hierarchy2"/>
    <dgm:cxn modelId="{17EAE600-6394-4ADE-A216-93A927EC3895}" type="presOf" srcId="{6B7B10DC-28AE-4712-9906-65C3382DA1FF}" destId="{DF814F17-8525-4209-AE4C-164E9FDA1BC5}" srcOrd="0" destOrd="0" presId="urn:microsoft.com/office/officeart/2005/8/layout/hierarchy2"/>
    <dgm:cxn modelId="{72EA9A95-F33B-40CF-B9C7-D0252A9321CE}" type="presParOf" srcId="{0E9FCC1A-24E9-4F4C-A2D8-94695D4B18E7}" destId="{AE1C35C1-4E5E-4B45-8754-DAC8994C9D4D}" srcOrd="0" destOrd="0" presId="urn:microsoft.com/office/officeart/2005/8/layout/hierarchy2"/>
    <dgm:cxn modelId="{DFF4435C-4F7D-415E-B3AA-041CA933313D}" type="presParOf" srcId="{AE1C35C1-4E5E-4B45-8754-DAC8994C9D4D}" destId="{09E9D1FD-0B22-44BF-804F-38C5FF4A3386}" srcOrd="0" destOrd="0" presId="urn:microsoft.com/office/officeart/2005/8/layout/hierarchy2"/>
    <dgm:cxn modelId="{44101586-65EF-4E64-A9D9-9059D4B0B0F1}" type="presParOf" srcId="{AE1C35C1-4E5E-4B45-8754-DAC8994C9D4D}" destId="{861B9344-D108-4922-A9C3-FC37DA4BE153}" srcOrd="1" destOrd="0" presId="urn:microsoft.com/office/officeart/2005/8/layout/hierarchy2"/>
    <dgm:cxn modelId="{BF2202AA-B3C7-46B9-87E8-6F3DCB8589D7}" type="presParOf" srcId="{861B9344-D108-4922-A9C3-FC37DA4BE153}" destId="{1ADF6484-3E6E-4889-97CF-D9BC7A84E18A}" srcOrd="0" destOrd="0" presId="urn:microsoft.com/office/officeart/2005/8/layout/hierarchy2"/>
    <dgm:cxn modelId="{63688475-002A-46A4-BEA8-1009CF1AC219}" type="presParOf" srcId="{1ADF6484-3E6E-4889-97CF-D9BC7A84E18A}" destId="{B27CB7BC-9410-445A-92CC-4F1C6066D914}" srcOrd="0" destOrd="0" presId="urn:microsoft.com/office/officeart/2005/8/layout/hierarchy2"/>
    <dgm:cxn modelId="{02F96774-C1E4-495E-8C8E-4199933622AB}" type="presParOf" srcId="{861B9344-D108-4922-A9C3-FC37DA4BE153}" destId="{05897B97-14B4-4664-AC0B-C80094EF5026}" srcOrd="1" destOrd="0" presId="urn:microsoft.com/office/officeart/2005/8/layout/hierarchy2"/>
    <dgm:cxn modelId="{FC6E0D7C-4C1D-49AF-8EE4-46BDB423A899}" type="presParOf" srcId="{05897B97-14B4-4664-AC0B-C80094EF5026}" destId="{CC462B86-F164-4F0D-BAF0-64327E94C2EA}" srcOrd="0" destOrd="0" presId="urn:microsoft.com/office/officeart/2005/8/layout/hierarchy2"/>
    <dgm:cxn modelId="{D8AC9DB8-49F9-4C71-8991-1612D1BAE851}" type="presParOf" srcId="{05897B97-14B4-4664-AC0B-C80094EF5026}" destId="{5533E7D0-AEE0-443F-A696-2136A4B46323}" srcOrd="1" destOrd="0" presId="urn:microsoft.com/office/officeart/2005/8/layout/hierarchy2"/>
    <dgm:cxn modelId="{47328D3C-88E7-425E-9623-A384F455CC0A}" type="presParOf" srcId="{5533E7D0-AEE0-443F-A696-2136A4B46323}" destId="{B19FD381-C828-40B3-8AF6-206BB11AE71D}" srcOrd="0" destOrd="0" presId="urn:microsoft.com/office/officeart/2005/8/layout/hierarchy2"/>
    <dgm:cxn modelId="{853B19C3-B446-4E0F-A06D-0FD1EA59DE38}" type="presParOf" srcId="{B19FD381-C828-40B3-8AF6-206BB11AE71D}" destId="{21A40E38-42DB-4CB6-B232-44A54E4C4517}" srcOrd="0" destOrd="0" presId="urn:microsoft.com/office/officeart/2005/8/layout/hierarchy2"/>
    <dgm:cxn modelId="{14DF8340-FF2B-4765-AE2D-F895C2434FD8}" type="presParOf" srcId="{5533E7D0-AEE0-443F-A696-2136A4B46323}" destId="{C3EEF4AE-D64F-42FA-87B7-AA360958D0BB}" srcOrd="1" destOrd="0" presId="urn:microsoft.com/office/officeart/2005/8/layout/hierarchy2"/>
    <dgm:cxn modelId="{785BCA1D-1CB0-49CC-A058-C7EA56C27459}" type="presParOf" srcId="{C3EEF4AE-D64F-42FA-87B7-AA360958D0BB}" destId="{15978340-5882-461B-B6E0-EC1A4CB6EF88}" srcOrd="0" destOrd="0" presId="urn:microsoft.com/office/officeart/2005/8/layout/hierarchy2"/>
    <dgm:cxn modelId="{AEF817C4-F03F-4827-8DBC-5134626E2992}" type="presParOf" srcId="{C3EEF4AE-D64F-42FA-87B7-AA360958D0BB}" destId="{D16CCC19-8F27-4577-9B6B-46EB40917ADF}" srcOrd="1" destOrd="0" presId="urn:microsoft.com/office/officeart/2005/8/layout/hierarchy2"/>
    <dgm:cxn modelId="{14D2E96A-FA7D-43CD-AEDC-5B18D3804430}" type="presParOf" srcId="{861B9344-D108-4922-A9C3-FC37DA4BE153}" destId="{14857194-9E52-4A15-8E91-4C2022729183}" srcOrd="2" destOrd="0" presId="urn:microsoft.com/office/officeart/2005/8/layout/hierarchy2"/>
    <dgm:cxn modelId="{DEA701FF-CA2D-43B0-BD1D-81838D057343}" type="presParOf" srcId="{14857194-9E52-4A15-8E91-4C2022729183}" destId="{7F228368-602D-44A7-AAE6-01C7E272DFEF}" srcOrd="0" destOrd="0" presId="urn:microsoft.com/office/officeart/2005/8/layout/hierarchy2"/>
    <dgm:cxn modelId="{ED2D68A7-7344-4E11-A09B-4C53CA5BBE39}" type="presParOf" srcId="{861B9344-D108-4922-A9C3-FC37DA4BE153}" destId="{B3FF989A-7200-40C4-B370-640FD855C144}" srcOrd="3" destOrd="0" presId="urn:microsoft.com/office/officeart/2005/8/layout/hierarchy2"/>
    <dgm:cxn modelId="{6254BDA4-5914-4D81-A53C-F4E228547EAD}" type="presParOf" srcId="{B3FF989A-7200-40C4-B370-640FD855C144}" destId="{DF814F17-8525-4209-AE4C-164E9FDA1BC5}" srcOrd="0" destOrd="0" presId="urn:microsoft.com/office/officeart/2005/8/layout/hierarchy2"/>
    <dgm:cxn modelId="{D85E2851-8847-419A-BBD6-CAF8BB01975D}" type="presParOf" srcId="{B3FF989A-7200-40C4-B370-640FD855C144}" destId="{E678076A-0E6B-4449-89DB-4EF48FE88AE1}" srcOrd="1" destOrd="0" presId="urn:microsoft.com/office/officeart/2005/8/layout/hierarchy2"/>
    <dgm:cxn modelId="{211888E2-715A-470C-9E27-1C8D3DD8A6E4}" type="presParOf" srcId="{E678076A-0E6B-4449-89DB-4EF48FE88AE1}" destId="{48D45E31-0320-47BA-861D-782189FDECF4}" srcOrd="0" destOrd="0" presId="urn:microsoft.com/office/officeart/2005/8/layout/hierarchy2"/>
    <dgm:cxn modelId="{D7A597D7-3156-4C69-A7E8-898D98989FD4}" type="presParOf" srcId="{48D45E31-0320-47BA-861D-782189FDECF4}" destId="{72E134D1-8DCD-4F7E-83DE-B958D65FF371}" srcOrd="0" destOrd="0" presId="urn:microsoft.com/office/officeart/2005/8/layout/hierarchy2"/>
    <dgm:cxn modelId="{7D26B124-271E-4B58-8E76-17B0B5AC89C7}" type="presParOf" srcId="{E678076A-0E6B-4449-89DB-4EF48FE88AE1}" destId="{DA959F16-C937-49BE-B1C7-4216D037497E}" srcOrd="1" destOrd="0" presId="urn:microsoft.com/office/officeart/2005/8/layout/hierarchy2"/>
    <dgm:cxn modelId="{BB12BC71-7B02-4F38-9FF0-2BE63F1B5718}" type="presParOf" srcId="{DA959F16-C937-49BE-B1C7-4216D037497E}" destId="{1D82A5D6-1EA5-41FD-A91B-588171F13877}" srcOrd="0" destOrd="0" presId="urn:microsoft.com/office/officeart/2005/8/layout/hierarchy2"/>
    <dgm:cxn modelId="{7D294B9A-9C49-4FA0-9913-710470246282}" type="presParOf" srcId="{DA959F16-C937-49BE-B1C7-4216D037497E}" destId="{E66BE8D6-A374-4E51-903B-4E4F40EEAEDD}" srcOrd="1" destOrd="0" presId="urn:microsoft.com/office/officeart/2005/8/layout/hierarchy2"/>
    <dgm:cxn modelId="{7E491247-6370-4F35-B4E5-BC697CC33CB5}" type="presParOf" srcId="{861B9344-D108-4922-A9C3-FC37DA4BE153}" destId="{31529E59-461E-469C-998A-1CFF43875944}" srcOrd="4" destOrd="0" presId="urn:microsoft.com/office/officeart/2005/8/layout/hierarchy2"/>
    <dgm:cxn modelId="{56F1240A-1BA6-4970-9596-F73C6F148962}" type="presParOf" srcId="{31529E59-461E-469C-998A-1CFF43875944}" destId="{AEBC46FA-3D51-4380-ACB1-53A4C92E82FB}" srcOrd="0" destOrd="0" presId="urn:microsoft.com/office/officeart/2005/8/layout/hierarchy2"/>
    <dgm:cxn modelId="{AF56306D-9101-4FA0-BA72-DF0D822E97D6}" type="presParOf" srcId="{861B9344-D108-4922-A9C3-FC37DA4BE153}" destId="{D8D8DF8B-7A10-48BA-9C95-9066AEC4F652}" srcOrd="5" destOrd="0" presId="urn:microsoft.com/office/officeart/2005/8/layout/hierarchy2"/>
    <dgm:cxn modelId="{2C2EDBDA-D55F-4510-90C0-E02E2665ECA3}" type="presParOf" srcId="{D8D8DF8B-7A10-48BA-9C95-9066AEC4F652}" destId="{8CB6B122-FBD7-43C1-ADA8-2767B31436C9}" srcOrd="0" destOrd="0" presId="urn:microsoft.com/office/officeart/2005/8/layout/hierarchy2"/>
    <dgm:cxn modelId="{21EB7C15-F9B9-4E39-BF74-12761EB471E7}" type="presParOf" srcId="{D8D8DF8B-7A10-48BA-9C95-9066AEC4F652}" destId="{12DA6588-ECFA-4D85-BDDE-090388716DA4}" srcOrd="1" destOrd="0" presId="urn:microsoft.com/office/officeart/2005/8/layout/hierarchy2"/>
    <dgm:cxn modelId="{189E5654-648E-4D15-928B-1D0FDF8D367B}" type="presParOf" srcId="{12DA6588-ECFA-4D85-BDDE-090388716DA4}" destId="{50A61FC8-F316-46FC-B5CB-F1A6D86C7FB8}" srcOrd="0" destOrd="0" presId="urn:microsoft.com/office/officeart/2005/8/layout/hierarchy2"/>
    <dgm:cxn modelId="{18F4D236-C363-48FF-8E5F-B0C6BEC3AE52}" type="presParOf" srcId="{50A61FC8-F316-46FC-B5CB-F1A6D86C7FB8}" destId="{A3EB19BB-04B0-4D52-A13E-5972C8890555}" srcOrd="0" destOrd="0" presId="urn:microsoft.com/office/officeart/2005/8/layout/hierarchy2"/>
    <dgm:cxn modelId="{DB2AF092-471F-4CF6-9480-9DBE405E71AB}" type="presParOf" srcId="{12DA6588-ECFA-4D85-BDDE-090388716DA4}" destId="{C2EDDFB3-8147-4A67-BA28-7EE75DD7A65C}" srcOrd="1" destOrd="0" presId="urn:microsoft.com/office/officeart/2005/8/layout/hierarchy2"/>
    <dgm:cxn modelId="{CC3095DB-4386-4126-B50D-DC2BD6A4FAAE}" type="presParOf" srcId="{C2EDDFB3-8147-4A67-BA28-7EE75DD7A65C}" destId="{157DF956-E418-4152-A595-E5743C6A7454}" srcOrd="0" destOrd="0" presId="urn:microsoft.com/office/officeart/2005/8/layout/hierarchy2"/>
    <dgm:cxn modelId="{9AB026AC-6A48-457E-A332-D4271E68E97C}" type="presParOf" srcId="{C2EDDFB3-8147-4A67-BA28-7EE75DD7A65C}" destId="{D391FC9B-C39E-4A0B-8B6B-E5610E5B8ED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2F14BE8-392B-4190-8B31-D8D922D3A932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FBA075F-81B0-4F41-A7F9-C168A409C3A6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200" dirty="0" smtClean="0">
              <a:solidFill>
                <a:schemeClr val="accent1"/>
              </a:solidFill>
            </a:rPr>
            <a:t>Indirect </a:t>
          </a:r>
          <a:r>
            <a:rPr lang="en-US" sz="1200" dirty="0">
              <a:solidFill>
                <a:schemeClr val="accent1"/>
              </a:solidFill>
            </a:rPr>
            <a:t>transmission</a:t>
          </a:r>
        </a:p>
      </dgm:t>
    </dgm:pt>
    <dgm:pt modelId="{33F84C2F-D1A7-4177-88F3-A84F8AAC69A2}" type="parTrans" cxnId="{E0E39C25-701A-468C-8C79-C7ABEFADF78A}">
      <dgm:prSet/>
      <dgm:spPr/>
      <dgm:t>
        <a:bodyPr/>
        <a:lstStyle/>
        <a:p>
          <a:endParaRPr lang="en-US" sz="1200"/>
        </a:p>
      </dgm:t>
    </dgm:pt>
    <dgm:pt modelId="{F251FB05-3E5A-48AC-BA54-0AC5A440366D}" type="sibTrans" cxnId="{E0E39C25-701A-468C-8C79-C7ABEFADF78A}">
      <dgm:prSet/>
      <dgm:spPr/>
      <dgm:t>
        <a:bodyPr/>
        <a:lstStyle/>
        <a:p>
          <a:endParaRPr lang="en-US" sz="1200"/>
        </a:p>
      </dgm:t>
    </dgm:pt>
    <dgm:pt modelId="{834FC05F-049D-4980-A4A5-A68CA4CC22D6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200" dirty="0" smtClean="0">
              <a:solidFill>
                <a:schemeClr val="accent1"/>
              </a:solidFill>
            </a:rPr>
            <a:t>Vector</a:t>
          </a:r>
          <a:endParaRPr lang="en-US" sz="1200" dirty="0">
            <a:solidFill>
              <a:schemeClr val="accent1"/>
            </a:solidFill>
          </a:endParaRPr>
        </a:p>
      </dgm:t>
    </dgm:pt>
    <dgm:pt modelId="{69A060F3-DB2E-477D-BE07-83A5A05768DE}" type="parTrans" cxnId="{AFDEC28B-D498-4A92-A462-D278B3EBB05B}">
      <dgm:prSet custT="1"/>
      <dgm:spPr/>
      <dgm:t>
        <a:bodyPr/>
        <a:lstStyle/>
        <a:p>
          <a:endParaRPr lang="en-US" sz="1200"/>
        </a:p>
      </dgm:t>
    </dgm:pt>
    <dgm:pt modelId="{F30E1DE6-006A-4B67-B2A6-D3C623247B52}" type="sibTrans" cxnId="{AFDEC28B-D498-4A92-A462-D278B3EBB05B}">
      <dgm:prSet/>
      <dgm:spPr/>
      <dgm:t>
        <a:bodyPr/>
        <a:lstStyle/>
        <a:p>
          <a:endParaRPr lang="en-US" sz="1200"/>
        </a:p>
      </dgm:t>
    </dgm:pt>
    <dgm:pt modelId="{49478038-C56D-4800-BFF5-5EE7F49EC3E7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sz="1200" dirty="0">
            <a:solidFill>
              <a:schemeClr val="accent1"/>
            </a:solidFill>
          </a:endParaRPr>
        </a:p>
      </dgm:t>
    </dgm:pt>
    <dgm:pt modelId="{84EFBB15-27EF-41CF-8834-974A7889858F}" type="parTrans" cxnId="{53F5E2F9-F93B-47AE-A178-3F1EA2998842}">
      <dgm:prSet custT="1"/>
      <dgm:spPr/>
      <dgm:t>
        <a:bodyPr/>
        <a:lstStyle/>
        <a:p>
          <a:endParaRPr lang="en-US" sz="1200"/>
        </a:p>
      </dgm:t>
    </dgm:pt>
    <dgm:pt modelId="{25495C1F-11D8-4DB8-85A4-9F722CB73BEC}" type="sibTrans" cxnId="{53F5E2F9-F93B-47AE-A178-3F1EA2998842}">
      <dgm:prSet/>
      <dgm:spPr/>
      <dgm:t>
        <a:bodyPr/>
        <a:lstStyle/>
        <a:p>
          <a:endParaRPr lang="en-US" sz="1200"/>
        </a:p>
      </dgm:t>
    </dgm:pt>
    <dgm:pt modelId="{6B7B10DC-28AE-4712-9906-65C3382DA1FF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200" dirty="0" smtClean="0">
              <a:solidFill>
                <a:schemeClr val="accent1"/>
              </a:solidFill>
            </a:rPr>
            <a:t>Airborne droplets Air/Fomites</a:t>
          </a:r>
          <a:endParaRPr lang="en-US" sz="1200" dirty="0">
            <a:solidFill>
              <a:schemeClr val="accent1"/>
            </a:solidFill>
          </a:endParaRPr>
        </a:p>
      </dgm:t>
    </dgm:pt>
    <dgm:pt modelId="{21179F87-F211-4F13-B569-4DF382F977E2}" type="parTrans" cxnId="{8B471A3A-430F-4201-97C0-A3226CAA688A}">
      <dgm:prSet custT="1"/>
      <dgm:spPr/>
      <dgm:t>
        <a:bodyPr/>
        <a:lstStyle/>
        <a:p>
          <a:endParaRPr lang="en-US" sz="1200"/>
        </a:p>
      </dgm:t>
    </dgm:pt>
    <dgm:pt modelId="{79D26B4E-64F1-4768-8939-0F71E87EE81B}" type="sibTrans" cxnId="{8B471A3A-430F-4201-97C0-A3226CAA688A}">
      <dgm:prSet/>
      <dgm:spPr/>
      <dgm:t>
        <a:bodyPr/>
        <a:lstStyle/>
        <a:p>
          <a:endParaRPr lang="en-US" sz="1200"/>
        </a:p>
      </dgm:t>
    </dgm:pt>
    <dgm:pt modelId="{8003B9F0-F653-49F6-B246-D1A394BAB28C}">
      <dgm:prSet phldrT="[Text]"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sz="1200" dirty="0">
            <a:solidFill>
              <a:schemeClr val="accent1"/>
            </a:solidFill>
          </a:endParaRPr>
        </a:p>
      </dgm:t>
    </dgm:pt>
    <dgm:pt modelId="{3CA4FB3B-4574-430F-A177-60C21AFA8ADE}" type="parTrans" cxnId="{17894D22-D140-4D05-9DFA-ABD1F919A106}">
      <dgm:prSet custT="1"/>
      <dgm:spPr/>
      <dgm:t>
        <a:bodyPr/>
        <a:lstStyle/>
        <a:p>
          <a:endParaRPr lang="en-US" sz="1200"/>
        </a:p>
      </dgm:t>
    </dgm:pt>
    <dgm:pt modelId="{9966A604-30C4-49D4-98CA-CAC880B5A0C7}" type="sibTrans" cxnId="{17894D22-D140-4D05-9DFA-ABD1F919A106}">
      <dgm:prSet/>
      <dgm:spPr/>
      <dgm:t>
        <a:bodyPr/>
        <a:lstStyle/>
        <a:p>
          <a:endParaRPr lang="en-US" sz="1200"/>
        </a:p>
      </dgm:t>
    </dgm:pt>
    <dgm:pt modelId="{743D1CFA-E4C0-49F9-9AFC-7B48F3297787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en-US" sz="1200" dirty="0" err="1" smtClean="0">
              <a:solidFill>
                <a:schemeClr val="accent1"/>
              </a:solidFill>
            </a:rPr>
            <a:t>Soilborne</a:t>
          </a:r>
          <a:r>
            <a:rPr lang="en-US" sz="1200" dirty="0" smtClean="0">
              <a:solidFill>
                <a:schemeClr val="accent1"/>
              </a:solidFill>
            </a:rPr>
            <a:t>/waterborne/vehicle</a:t>
          </a:r>
          <a:endParaRPr lang="en-US" sz="1200" dirty="0">
            <a:solidFill>
              <a:schemeClr val="accent1"/>
            </a:solidFill>
          </a:endParaRPr>
        </a:p>
      </dgm:t>
    </dgm:pt>
    <dgm:pt modelId="{4F55675B-9334-4949-A40A-5F5D419E312C}" type="parTrans" cxnId="{8C5B511D-639D-4301-9019-3E0F7BB1DED5}">
      <dgm:prSet custT="1"/>
      <dgm:spPr/>
      <dgm:t>
        <a:bodyPr/>
        <a:lstStyle/>
        <a:p>
          <a:endParaRPr lang="en-US" sz="1200"/>
        </a:p>
      </dgm:t>
    </dgm:pt>
    <dgm:pt modelId="{D98E82D7-6BC7-4DC8-9FF8-4A8054CAB7A9}" type="sibTrans" cxnId="{8C5B511D-639D-4301-9019-3E0F7BB1DED5}">
      <dgm:prSet/>
      <dgm:spPr/>
      <dgm:t>
        <a:bodyPr/>
        <a:lstStyle/>
        <a:p>
          <a:endParaRPr lang="en-US" sz="1200"/>
        </a:p>
      </dgm:t>
    </dgm:pt>
    <dgm:pt modelId="{9722D9BA-0962-4A15-9071-C30AF63CF409}">
      <dgm:prSet custT="1"/>
      <dgm:spPr>
        <a:solidFill>
          <a:schemeClr val="bg2">
            <a:lumMod val="20000"/>
            <a:lumOff val="80000"/>
          </a:schemeClr>
        </a:solidFill>
        <a:ln>
          <a:solidFill>
            <a:schemeClr val="accent1"/>
          </a:solidFill>
        </a:ln>
      </dgm:spPr>
      <dgm:t>
        <a:bodyPr/>
        <a:lstStyle/>
        <a:p>
          <a:endParaRPr lang="en-US" sz="1200" dirty="0">
            <a:solidFill>
              <a:schemeClr val="accent1"/>
            </a:solidFill>
          </a:endParaRPr>
        </a:p>
      </dgm:t>
    </dgm:pt>
    <dgm:pt modelId="{3717EAF3-C6E4-4558-B985-346B5DE842C4}" type="parTrans" cxnId="{66C7A41F-2F58-4F1D-8EEA-11C10902D070}">
      <dgm:prSet custT="1"/>
      <dgm:spPr/>
      <dgm:t>
        <a:bodyPr/>
        <a:lstStyle/>
        <a:p>
          <a:endParaRPr lang="en-US" sz="1200"/>
        </a:p>
      </dgm:t>
    </dgm:pt>
    <dgm:pt modelId="{934BA5C2-2876-4A5B-BA44-97DB0D7FD7A4}" type="sibTrans" cxnId="{66C7A41F-2F58-4F1D-8EEA-11C10902D070}">
      <dgm:prSet/>
      <dgm:spPr/>
      <dgm:t>
        <a:bodyPr/>
        <a:lstStyle/>
        <a:p>
          <a:endParaRPr lang="en-US" sz="1200"/>
        </a:p>
      </dgm:t>
    </dgm:pt>
    <dgm:pt modelId="{0E9FCC1A-24E9-4F4C-A2D8-94695D4B18E7}" type="pres">
      <dgm:prSet presAssocID="{E2F14BE8-392B-4190-8B31-D8D922D3A93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1C35C1-4E5E-4B45-8754-DAC8994C9D4D}" type="pres">
      <dgm:prSet presAssocID="{AFBA075F-81B0-4F41-A7F9-C168A409C3A6}" presName="root1" presStyleCnt="0"/>
      <dgm:spPr/>
    </dgm:pt>
    <dgm:pt modelId="{09E9D1FD-0B22-44BF-804F-38C5FF4A3386}" type="pres">
      <dgm:prSet presAssocID="{AFBA075F-81B0-4F41-A7F9-C168A409C3A6}" presName="LevelOneTextNode" presStyleLbl="node0" presStyleIdx="0" presStyleCnt="1" custScaleX="81373" custScaleY="6796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1B9344-D108-4922-A9C3-FC37DA4BE153}" type="pres">
      <dgm:prSet presAssocID="{AFBA075F-81B0-4F41-A7F9-C168A409C3A6}" presName="level2hierChild" presStyleCnt="0"/>
      <dgm:spPr/>
    </dgm:pt>
    <dgm:pt modelId="{1ADF6484-3E6E-4889-97CF-D9BC7A84E18A}" type="pres">
      <dgm:prSet presAssocID="{69A060F3-DB2E-477D-BE07-83A5A05768DE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B27CB7BC-9410-445A-92CC-4F1C6066D914}" type="pres">
      <dgm:prSet presAssocID="{69A060F3-DB2E-477D-BE07-83A5A05768DE}" presName="connTx" presStyleLbl="parChTrans1D2" presStyleIdx="0" presStyleCnt="3"/>
      <dgm:spPr/>
      <dgm:t>
        <a:bodyPr/>
        <a:lstStyle/>
        <a:p>
          <a:endParaRPr lang="en-US"/>
        </a:p>
      </dgm:t>
    </dgm:pt>
    <dgm:pt modelId="{05897B97-14B4-4664-AC0B-C80094EF5026}" type="pres">
      <dgm:prSet presAssocID="{834FC05F-049D-4980-A4A5-A68CA4CC22D6}" presName="root2" presStyleCnt="0"/>
      <dgm:spPr/>
    </dgm:pt>
    <dgm:pt modelId="{CC462B86-F164-4F0D-BAF0-64327E94C2EA}" type="pres">
      <dgm:prSet presAssocID="{834FC05F-049D-4980-A4A5-A68CA4CC22D6}" presName="LevelTwoTextNode" presStyleLbl="node2" presStyleIdx="0" presStyleCnt="3" custScaleX="63502" custScaleY="614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33E7D0-AEE0-443F-A696-2136A4B46323}" type="pres">
      <dgm:prSet presAssocID="{834FC05F-049D-4980-A4A5-A68CA4CC22D6}" presName="level3hierChild" presStyleCnt="0"/>
      <dgm:spPr/>
    </dgm:pt>
    <dgm:pt modelId="{B19FD381-C828-40B3-8AF6-206BB11AE71D}" type="pres">
      <dgm:prSet presAssocID="{84EFBB15-27EF-41CF-8834-974A7889858F}" presName="conn2-1" presStyleLbl="parChTrans1D3" presStyleIdx="0" presStyleCnt="3"/>
      <dgm:spPr/>
      <dgm:t>
        <a:bodyPr/>
        <a:lstStyle/>
        <a:p>
          <a:endParaRPr lang="en-US"/>
        </a:p>
      </dgm:t>
    </dgm:pt>
    <dgm:pt modelId="{21A40E38-42DB-4CB6-B232-44A54E4C4517}" type="pres">
      <dgm:prSet presAssocID="{84EFBB15-27EF-41CF-8834-974A7889858F}" presName="connTx" presStyleLbl="parChTrans1D3" presStyleIdx="0" presStyleCnt="3"/>
      <dgm:spPr/>
      <dgm:t>
        <a:bodyPr/>
        <a:lstStyle/>
        <a:p>
          <a:endParaRPr lang="en-US"/>
        </a:p>
      </dgm:t>
    </dgm:pt>
    <dgm:pt modelId="{C3EEF4AE-D64F-42FA-87B7-AA360958D0BB}" type="pres">
      <dgm:prSet presAssocID="{49478038-C56D-4800-BFF5-5EE7F49EC3E7}" presName="root2" presStyleCnt="0"/>
      <dgm:spPr/>
    </dgm:pt>
    <dgm:pt modelId="{15978340-5882-461B-B6E0-EC1A4CB6EF88}" type="pres">
      <dgm:prSet presAssocID="{49478038-C56D-4800-BFF5-5EE7F49EC3E7}" presName="LevelTwoTextNode" presStyleLbl="node3" presStyleIdx="0" presStyleCnt="3" custScaleX="303170" custScaleY="172069" custLinFactNeighborX="-29885" custLinFactNeighborY="28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6CCC19-8F27-4577-9B6B-46EB40917ADF}" type="pres">
      <dgm:prSet presAssocID="{49478038-C56D-4800-BFF5-5EE7F49EC3E7}" presName="level3hierChild" presStyleCnt="0"/>
      <dgm:spPr/>
    </dgm:pt>
    <dgm:pt modelId="{14857194-9E52-4A15-8E91-4C2022729183}" type="pres">
      <dgm:prSet presAssocID="{21179F87-F211-4F13-B569-4DF382F977E2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7F228368-602D-44A7-AAE6-01C7E272DFEF}" type="pres">
      <dgm:prSet presAssocID="{21179F87-F211-4F13-B569-4DF382F977E2}" presName="connTx" presStyleLbl="parChTrans1D2" presStyleIdx="1" presStyleCnt="3"/>
      <dgm:spPr/>
      <dgm:t>
        <a:bodyPr/>
        <a:lstStyle/>
        <a:p>
          <a:endParaRPr lang="en-US"/>
        </a:p>
      </dgm:t>
    </dgm:pt>
    <dgm:pt modelId="{B3FF989A-7200-40C4-B370-640FD855C144}" type="pres">
      <dgm:prSet presAssocID="{6B7B10DC-28AE-4712-9906-65C3382DA1FF}" presName="root2" presStyleCnt="0"/>
      <dgm:spPr/>
    </dgm:pt>
    <dgm:pt modelId="{DF814F17-8525-4209-AE4C-164E9FDA1BC5}" type="pres">
      <dgm:prSet presAssocID="{6B7B10DC-28AE-4712-9906-65C3382DA1FF}" presName="LevelTwoTextNode" presStyleLbl="node2" presStyleIdx="1" presStyleCnt="3" custScaleX="63502" custScaleY="614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78076A-0E6B-4449-89DB-4EF48FE88AE1}" type="pres">
      <dgm:prSet presAssocID="{6B7B10DC-28AE-4712-9906-65C3382DA1FF}" presName="level3hierChild" presStyleCnt="0"/>
      <dgm:spPr/>
    </dgm:pt>
    <dgm:pt modelId="{48D45E31-0320-47BA-861D-782189FDECF4}" type="pres">
      <dgm:prSet presAssocID="{3CA4FB3B-4574-430F-A177-60C21AFA8ADE}" presName="conn2-1" presStyleLbl="parChTrans1D3" presStyleIdx="1" presStyleCnt="3"/>
      <dgm:spPr/>
      <dgm:t>
        <a:bodyPr/>
        <a:lstStyle/>
        <a:p>
          <a:endParaRPr lang="en-US"/>
        </a:p>
      </dgm:t>
    </dgm:pt>
    <dgm:pt modelId="{72E134D1-8DCD-4F7E-83DE-B958D65FF371}" type="pres">
      <dgm:prSet presAssocID="{3CA4FB3B-4574-430F-A177-60C21AFA8ADE}" presName="connTx" presStyleLbl="parChTrans1D3" presStyleIdx="1" presStyleCnt="3"/>
      <dgm:spPr/>
      <dgm:t>
        <a:bodyPr/>
        <a:lstStyle/>
        <a:p>
          <a:endParaRPr lang="en-US"/>
        </a:p>
      </dgm:t>
    </dgm:pt>
    <dgm:pt modelId="{DA959F16-C937-49BE-B1C7-4216D037497E}" type="pres">
      <dgm:prSet presAssocID="{8003B9F0-F653-49F6-B246-D1A394BAB28C}" presName="root2" presStyleCnt="0"/>
      <dgm:spPr/>
    </dgm:pt>
    <dgm:pt modelId="{1D82A5D6-1EA5-41FD-A91B-588171F13877}" type="pres">
      <dgm:prSet presAssocID="{8003B9F0-F653-49F6-B246-D1A394BAB28C}" presName="LevelTwoTextNode" presStyleLbl="node3" presStyleIdx="1" presStyleCnt="3" custScaleX="303170" custScaleY="172069" custLinFactNeighborX="-302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6BE8D6-A374-4E51-903B-4E4F40EEAEDD}" type="pres">
      <dgm:prSet presAssocID="{8003B9F0-F653-49F6-B246-D1A394BAB28C}" presName="level3hierChild" presStyleCnt="0"/>
      <dgm:spPr/>
    </dgm:pt>
    <dgm:pt modelId="{31529E59-461E-469C-998A-1CFF43875944}" type="pres">
      <dgm:prSet presAssocID="{4F55675B-9334-4949-A40A-5F5D419E312C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AEBC46FA-3D51-4380-ACB1-53A4C92E82FB}" type="pres">
      <dgm:prSet presAssocID="{4F55675B-9334-4949-A40A-5F5D419E312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D8D8DF8B-7A10-48BA-9C95-9066AEC4F652}" type="pres">
      <dgm:prSet presAssocID="{743D1CFA-E4C0-49F9-9AFC-7B48F3297787}" presName="root2" presStyleCnt="0"/>
      <dgm:spPr/>
    </dgm:pt>
    <dgm:pt modelId="{8CB6B122-FBD7-43C1-ADA8-2767B31436C9}" type="pres">
      <dgm:prSet presAssocID="{743D1CFA-E4C0-49F9-9AFC-7B48F3297787}" presName="LevelTwoTextNode" presStyleLbl="node2" presStyleIdx="2" presStyleCnt="3" custScaleX="63502" custScaleY="614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2DA6588-ECFA-4D85-BDDE-090388716DA4}" type="pres">
      <dgm:prSet presAssocID="{743D1CFA-E4C0-49F9-9AFC-7B48F3297787}" presName="level3hierChild" presStyleCnt="0"/>
      <dgm:spPr/>
    </dgm:pt>
    <dgm:pt modelId="{50A61FC8-F316-46FC-B5CB-F1A6D86C7FB8}" type="pres">
      <dgm:prSet presAssocID="{3717EAF3-C6E4-4558-B985-346B5DE842C4}" presName="conn2-1" presStyleLbl="parChTrans1D3" presStyleIdx="2" presStyleCnt="3"/>
      <dgm:spPr/>
      <dgm:t>
        <a:bodyPr/>
        <a:lstStyle/>
        <a:p>
          <a:endParaRPr lang="en-US"/>
        </a:p>
      </dgm:t>
    </dgm:pt>
    <dgm:pt modelId="{A3EB19BB-04B0-4D52-A13E-5972C8890555}" type="pres">
      <dgm:prSet presAssocID="{3717EAF3-C6E4-4558-B985-346B5DE842C4}" presName="connTx" presStyleLbl="parChTrans1D3" presStyleIdx="2" presStyleCnt="3"/>
      <dgm:spPr/>
      <dgm:t>
        <a:bodyPr/>
        <a:lstStyle/>
        <a:p>
          <a:endParaRPr lang="en-US"/>
        </a:p>
      </dgm:t>
    </dgm:pt>
    <dgm:pt modelId="{C2EDDFB3-8147-4A67-BA28-7EE75DD7A65C}" type="pres">
      <dgm:prSet presAssocID="{9722D9BA-0962-4A15-9071-C30AF63CF409}" presName="root2" presStyleCnt="0"/>
      <dgm:spPr/>
    </dgm:pt>
    <dgm:pt modelId="{157DF956-E418-4152-A595-E5743C6A7454}" type="pres">
      <dgm:prSet presAssocID="{9722D9BA-0962-4A15-9071-C30AF63CF409}" presName="LevelTwoTextNode" presStyleLbl="node3" presStyleIdx="2" presStyleCnt="3" custScaleX="303170" custScaleY="212421" custLinFactNeighborX="-302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391FC9B-C39E-4A0B-8B6B-E5610E5B8ED1}" type="pres">
      <dgm:prSet presAssocID="{9722D9BA-0962-4A15-9071-C30AF63CF409}" presName="level3hierChild" presStyleCnt="0"/>
      <dgm:spPr/>
    </dgm:pt>
  </dgm:ptLst>
  <dgm:cxnLst>
    <dgm:cxn modelId="{AB14EE5F-3540-4D41-996E-1294E7B9FC5E}" type="presOf" srcId="{8003B9F0-F653-49F6-B246-D1A394BAB28C}" destId="{1D82A5D6-1EA5-41FD-A91B-588171F13877}" srcOrd="0" destOrd="0" presId="urn:microsoft.com/office/officeart/2005/8/layout/hierarchy2"/>
    <dgm:cxn modelId="{8B471A3A-430F-4201-97C0-A3226CAA688A}" srcId="{AFBA075F-81B0-4F41-A7F9-C168A409C3A6}" destId="{6B7B10DC-28AE-4712-9906-65C3382DA1FF}" srcOrd="1" destOrd="0" parTransId="{21179F87-F211-4F13-B569-4DF382F977E2}" sibTransId="{79D26B4E-64F1-4768-8939-0F71E87EE81B}"/>
    <dgm:cxn modelId="{39C9EE91-AE63-4DFE-A8B3-D1E7B1C8EE25}" type="presOf" srcId="{AFBA075F-81B0-4F41-A7F9-C168A409C3A6}" destId="{09E9D1FD-0B22-44BF-804F-38C5FF4A3386}" srcOrd="0" destOrd="0" presId="urn:microsoft.com/office/officeart/2005/8/layout/hierarchy2"/>
    <dgm:cxn modelId="{6BEF6F6F-ACE9-49BE-8208-74B530AE219B}" type="presOf" srcId="{834FC05F-049D-4980-A4A5-A68CA4CC22D6}" destId="{CC462B86-F164-4F0D-BAF0-64327E94C2EA}" srcOrd="0" destOrd="0" presId="urn:microsoft.com/office/officeart/2005/8/layout/hierarchy2"/>
    <dgm:cxn modelId="{D724E7A5-243E-4FF8-B179-FEA630852C33}" type="presOf" srcId="{9722D9BA-0962-4A15-9071-C30AF63CF409}" destId="{157DF956-E418-4152-A595-E5743C6A7454}" srcOrd="0" destOrd="0" presId="urn:microsoft.com/office/officeart/2005/8/layout/hierarchy2"/>
    <dgm:cxn modelId="{61AFADD6-05C9-498B-AE8E-56BA3BB4165A}" type="presOf" srcId="{3717EAF3-C6E4-4558-B985-346B5DE842C4}" destId="{A3EB19BB-04B0-4D52-A13E-5972C8890555}" srcOrd="1" destOrd="0" presId="urn:microsoft.com/office/officeart/2005/8/layout/hierarchy2"/>
    <dgm:cxn modelId="{6EDA37D9-C051-44AA-A504-2ADA508DCB91}" type="presOf" srcId="{3717EAF3-C6E4-4558-B985-346B5DE842C4}" destId="{50A61FC8-F316-46FC-B5CB-F1A6D86C7FB8}" srcOrd="0" destOrd="0" presId="urn:microsoft.com/office/officeart/2005/8/layout/hierarchy2"/>
    <dgm:cxn modelId="{7044DF90-8E58-4DBF-8EDD-69EABF6A6C5A}" type="presOf" srcId="{21179F87-F211-4F13-B569-4DF382F977E2}" destId="{7F228368-602D-44A7-AAE6-01C7E272DFEF}" srcOrd="1" destOrd="0" presId="urn:microsoft.com/office/officeart/2005/8/layout/hierarchy2"/>
    <dgm:cxn modelId="{66C7A41F-2F58-4F1D-8EEA-11C10902D070}" srcId="{743D1CFA-E4C0-49F9-9AFC-7B48F3297787}" destId="{9722D9BA-0962-4A15-9071-C30AF63CF409}" srcOrd="0" destOrd="0" parTransId="{3717EAF3-C6E4-4558-B985-346B5DE842C4}" sibTransId="{934BA5C2-2876-4A5B-BA44-97DB0D7FD7A4}"/>
    <dgm:cxn modelId="{B5CD2074-7DE4-4429-9A14-58CC7A587A20}" type="presOf" srcId="{69A060F3-DB2E-477D-BE07-83A5A05768DE}" destId="{1ADF6484-3E6E-4889-97CF-D9BC7A84E18A}" srcOrd="0" destOrd="0" presId="urn:microsoft.com/office/officeart/2005/8/layout/hierarchy2"/>
    <dgm:cxn modelId="{53F5E2F9-F93B-47AE-A178-3F1EA2998842}" srcId="{834FC05F-049D-4980-A4A5-A68CA4CC22D6}" destId="{49478038-C56D-4800-BFF5-5EE7F49EC3E7}" srcOrd="0" destOrd="0" parTransId="{84EFBB15-27EF-41CF-8834-974A7889858F}" sibTransId="{25495C1F-11D8-4DB8-85A4-9F722CB73BEC}"/>
    <dgm:cxn modelId="{E0E39C25-701A-468C-8C79-C7ABEFADF78A}" srcId="{E2F14BE8-392B-4190-8B31-D8D922D3A932}" destId="{AFBA075F-81B0-4F41-A7F9-C168A409C3A6}" srcOrd="0" destOrd="0" parTransId="{33F84C2F-D1A7-4177-88F3-A84F8AAC69A2}" sibTransId="{F251FB05-3E5A-48AC-BA54-0AC5A440366D}"/>
    <dgm:cxn modelId="{BF3B3162-7051-4401-9655-3218C9F47362}" type="presOf" srcId="{3CA4FB3B-4574-430F-A177-60C21AFA8ADE}" destId="{72E134D1-8DCD-4F7E-83DE-B958D65FF371}" srcOrd="1" destOrd="0" presId="urn:microsoft.com/office/officeart/2005/8/layout/hierarchy2"/>
    <dgm:cxn modelId="{687716A1-8CA0-41D5-9643-3FC2C28F0DA4}" type="presOf" srcId="{4F55675B-9334-4949-A40A-5F5D419E312C}" destId="{AEBC46FA-3D51-4380-ACB1-53A4C92E82FB}" srcOrd="1" destOrd="0" presId="urn:microsoft.com/office/officeart/2005/8/layout/hierarchy2"/>
    <dgm:cxn modelId="{E2A710E6-E8ED-4C10-B6DE-88446466DECD}" type="presOf" srcId="{E2F14BE8-392B-4190-8B31-D8D922D3A932}" destId="{0E9FCC1A-24E9-4F4C-A2D8-94695D4B18E7}" srcOrd="0" destOrd="0" presId="urn:microsoft.com/office/officeart/2005/8/layout/hierarchy2"/>
    <dgm:cxn modelId="{A7ABEAA0-AD8A-4D84-96EA-EC3934E34D44}" type="presOf" srcId="{84EFBB15-27EF-41CF-8834-974A7889858F}" destId="{21A40E38-42DB-4CB6-B232-44A54E4C4517}" srcOrd="1" destOrd="0" presId="urn:microsoft.com/office/officeart/2005/8/layout/hierarchy2"/>
    <dgm:cxn modelId="{5C24F836-6BB6-45CC-8260-280E5E19B1BE}" type="presOf" srcId="{743D1CFA-E4C0-49F9-9AFC-7B48F3297787}" destId="{8CB6B122-FBD7-43C1-ADA8-2767B31436C9}" srcOrd="0" destOrd="0" presId="urn:microsoft.com/office/officeart/2005/8/layout/hierarchy2"/>
    <dgm:cxn modelId="{8C5B511D-639D-4301-9019-3E0F7BB1DED5}" srcId="{AFBA075F-81B0-4F41-A7F9-C168A409C3A6}" destId="{743D1CFA-E4C0-49F9-9AFC-7B48F3297787}" srcOrd="2" destOrd="0" parTransId="{4F55675B-9334-4949-A40A-5F5D419E312C}" sibTransId="{D98E82D7-6BC7-4DC8-9FF8-4A8054CAB7A9}"/>
    <dgm:cxn modelId="{17894D22-D140-4D05-9DFA-ABD1F919A106}" srcId="{6B7B10DC-28AE-4712-9906-65C3382DA1FF}" destId="{8003B9F0-F653-49F6-B246-D1A394BAB28C}" srcOrd="0" destOrd="0" parTransId="{3CA4FB3B-4574-430F-A177-60C21AFA8ADE}" sibTransId="{9966A604-30C4-49D4-98CA-CAC880B5A0C7}"/>
    <dgm:cxn modelId="{0227FF4B-E424-4A55-B56B-9F7B9AFFD3F0}" type="presOf" srcId="{49478038-C56D-4800-BFF5-5EE7F49EC3E7}" destId="{15978340-5882-461B-B6E0-EC1A4CB6EF88}" srcOrd="0" destOrd="0" presId="urn:microsoft.com/office/officeart/2005/8/layout/hierarchy2"/>
    <dgm:cxn modelId="{AFDEC28B-D498-4A92-A462-D278B3EBB05B}" srcId="{AFBA075F-81B0-4F41-A7F9-C168A409C3A6}" destId="{834FC05F-049D-4980-A4A5-A68CA4CC22D6}" srcOrd="0" destOrd="0" parTransId="{69A060F3-DB2E-477D-BE07-83A5A05768DE}" sibTransId="{F30E1DE6-006A-4B67-B2A6-D3C623247B52}"/>
    <dgm:cxn modelId="{1569C850-9714-4A62-B3EB-CFFC96B9AA7D}" type="presOf" srcId="{21179F87-F211-4F13-B569-4DF382F977E2}" destId="{14857194-9E52-4A15-8E91-4C2022729183}" srcOrd="0" destOrd="0" presId="urn:microsoft.com/office/officeart/2005/8/layout/hierarchy2"/>
    <dgm:cxn modelId="{9F0B9322-CB57-4BC8-B9A1-41C213940574}" type="presOf" srcId="{69A060F3-DB2E-477D-BE07-83A5A05768DE}" destId="{B27CB7BC-9410-445A-92CC-4F1C6066D914}" srcOrd="1" destOrd="0" presId="urn:microsoft.com/office/officeart/2005/8/layout/hierarchy2"/>
    <dgm:cxn modelId="{890D9EC0-C20A-401D-B675-9A6E5CBFEFFA}" type="presOf" srcId="{4F55675B-9334-4949-A40A-5F5D419E312C}" destId="{31529E59-461E-469C-998A-1CFF43875944}" srcOrd="0" destOrd="0" presId="urn:microsoft.com/office/officeart/2005/8/layout/hierarchy2"/>
    <dgm:cxn modelId="{01636ABD-DCCF-465C-94BD-943823902FED}" type="presOf" srcId="{3CA4FB3B-4574-430F-A177-60C21AFA8ADE}" destId="{48D45E31-0320-47BA-861D-782189FDECF4}" srcOrd="0" destOrd="0" presId="urn:microsoft.com/office/officeart/2005/8/layout/hierarchy2"/>
    <dgm:cxn modelId="{D768C87D-DFB0-4F47-B87E-B75E5A54046B}" type="presOf" srcId="{84EFBB15-27EF-41CF-8834-974A7889858F}" destId="{B19FD381-C828-40B3-8AF6-206BB11AE71D}" srcOrd="0" destOrd="0" presId="urn:microsoft.com/office/officeart/2005/8/layout/hierarchy2"/>
    <dgm:cxn modelId="{17EAE600-6394-4ADE-A216-93A927EC3895}" type="presOf" srcId="{6B7B10DC-28AE-4712-9906-65C3382DA1FF}" destId="{DF814F17-8525-4209-AE4C-164E9FDA1BC5}" srcOrd="0" destOrd="0" presId="urn:microsoft.com/office/officeart/2005/8/layout/hierarchy2"/>
    <dgm:cxn modelId="{72EA9A95-F33B-40CF-B9C7-D0252A9321CE}" type="presParOf" srcId="{0E9FCC1A-24E9-4F4C-A2D8-94695D4B18E7}" destId="{AE1C35C1-4E5E-4B45-8754-DAC8994C9D4D}" srcOrd="0" destOrd="0" presId="urn:microsoft.com/office/officeart/2005/8/layout/hierarchy2"/>
    <dgm:cxn modelId="{DFF4435C-4F7D-415E-B3AA-041CA933313D}" type="presParOf" srcId="{AE1C35C1-4E5E-4B45-8754-DAC8994C9D4D}" destId="{09E9D1FD-0B22-44BF-804F-38C5FF4A3386}" srcOrd="0" destOrd="0" presId="urn:microsoft.com/office/officeart/2005/8/layout/hierarchy2"/>
    <dgm:cxn modelId="{44101586-65EF-4E64-A9D9-9059D4B0B0F1}" type="presParOf" srcId="{AE1C35C1-4E5E-4B45-8754-DAC8994C9D4D}" destId="{861B9344-D108-4922-A9C3-FC37DA4BE153}" srcOrd="1" destOrd="0" presId="urn:microsoft.com/office/officeart/2005/8/layout/hierarchy2"/>
    <dgm:cxn modelId="{BF2202AA-B3C7-46B9-87E8-6F3DCB8589D7}" type="presParOf" srcId="{861B9344-D108-4922-A9C3-FC37DA4BE153}" destId="{1ADF6484-3E6E-4889-97CF-D9BC7A84E18A}" srcOrd="0" destOrd="0" presId="urn:microsoft.com/office/officeart/2005/8/layout/hierarchy2"/>
    <dgm:cxn modelId="{63688475-002A-46A4-BEA8-1009CF1AC219}" type="presParOf" srcId="{1ADF6484-3E6E-4889-97CF-D9BC7A84E18A}" destId="{B27CB7BC-9410-445A-92CC-4F1C6066D914}" srcOrd="0" destOrd="0" presId="urn:microsoft.com/office/officeart/2005/8/layout/hierarchy2"/>
    <dgm:cxn modelId="{02F96774-C1E4-495E-8C8E-4199933622AB}" type="presParOf" srcId="{861B9344-D108-4922-A9C3-FC37DA4BE153}" destId="{05897B97-14B4-4664-AC0B-C80094EF5026}" srcOrd="1" destOrd="0" presId="urn:microsoft.com/office/officeart/2005/8/layout/hierarchy2"/>
    <dgm:cxn modelId="{FC6E0D7C-4C1D-49AF-8EE4-46BDB423A899}" type="presParOf" srcId="{05897B97-14B4-4664-AC0B-C80094EF5026}" destId="{CC462B86-F164-4F0D-BAF0-64327E94C2EA}" srcOrd="0" destOrd="0" presId="urn:microsoft.com/office/officeart/2005/8/layout/hierarchy2"/>
    <dgm:cxn modelId="{D8AC9DB8-49F9-4C71-8991-1612D1BAE851}" type="presParOf" srcId="{05897B97-14B4-4664-AC0B-C80094EF5026}" destId="{5533E7D0-AEE0-443F-A696-2136A4B46323}" srcOrd="1" destOrd="0" presId="urn:microsoft.com/office/officeart/2005/8/layout/hierarchy2"/>
    <dgm:cxn modelId="{47328D3C-88E7-425E-9623-A384F455CC0A}" type="presParOf" srcId="{5533E7D0-AEE0-443F-A696-2136A4B46323}" destId="{B19FD381-C828-40B3-8AF6-206BB11AE71D}" srcOrd="0" destOrd="0" presId="urn:microsoft.com/office/officeart/2005/8/layout/hierarchy2"/>
    <dgm:cxn modelId="{853B19C3-B446-4E0F-A06D-0FD1EA59DE38}" type="presParOf" srcId="{B19FD381-C828-40B3-8AF6-206BB11AE71D}" destId="{21A40E38-42DB-4CB6-B232-44A54E4C4517}" srcOrd="0" destOrd="0" presId="urn:microsoft.com/office/officeart/2005/8/layout/hierarchy2"/>
    <dgm:cxn modelId="{14DF8340-FF2B-4765-AE2D-F895C2434FD8}" type="presParOf" srcId="{5533E7D0-AEE0-443F-A696-2136A4B46323}" destId="{C3EEF4AE-D64F-42FA-87B7-AA360958D0BB}" srcOrd="1" destOrd="0" presId="urn:microsoft.com/office/officeart/2005/8/layout/hierarchy2"/>
    <dgm:cxn modelId="{785BCA1D-1CB0-49CC-A058-C7EA56C27459}" type="presParOf" srcId="{C3EEF4AE-D64F-42FA-87B7-AA360958D0BB}" destId="{15978340-5882-461B-B6E0-EC1A4CB6EF88}" srcOrd="0" destOrd="0" presId="urn:microsoft.com/office/officeart/2005/8/layout/hierarchy2"/>
    <dgm:cxn modelId="{AEF817C4-F03F-4827-8DBC-5134626E2992}" type="presParOf" srcId="{C3EEF4AE-D64F-42FA-87B7-AA360958D0BB}" destId="{D16CCC19-8F27-4577-9B6B-46EB40917ADF}" srcOrd="1" destOrd="0" presId="urn:microsoft.com/office/officeart/2005/8/layout/hierarchy2"/>
    <dgm:cxn modelId="{14D2E96A-FA7D-43CD-AEDC-5B18D3804430}" type="presParOf" srcId="{861B9344-D108-4922-A9C3-FC37DA4BE153}" destId="{14857194-9E52-4A15-8E91-4C2022729183}" srcOrd="2" destOrd="0" presId="urn:microsoft.com/office/officeart/2005/8/layout/hierarchy2"/>
    <dgm:cxn modelId="{DEA701FF-CA2D-43B0-BD1D-81838D057343}" type="presParOf" srcId="{14857194-9E52-4A15-8E91-4C2022729183}" destId="{7F228368-602D-44A7-AAE6-01C7E272DFEF}" srcOrd="0" destOrd="0" presId="urn:microsoft.com/office/officeart/2005/8/layout/hierarchy2"/>
    <dgm:cxn modelId="{ED2D68A7-7344-4E11-A09B-4C53CA5BBE39}" type="presParOf" srcId="{861B9344-D108-4922-A9C3-FC37DA4BE153}" destId="{B3FF989A-7200-40C4-B370-640FD855C144}" srcOrd="3" destOrd="0" presId="urn:microsoft.com/office/officeart/2005/8/layout/hierarchy2"/>
    <dgm:cxn modelId="{6254BDA4-5914-4D81-A53C-F4E228547EAD}" type="presParOf" srcId="{B3FF989A-7200-40C4-B370-640FD855C144}" destId="{DF814F17-8525-4209-AE4C-164E9FDA1BC5}" srcOrd="0" destOrd="0" presId="urn:microsoft.com/office/officeart/2005/8/layout/hierarchy2"/>
    <dgm:cxn modelId="{D85E2851-8847-419A-BBD6-CAF8BB01975D}" type="presParOf" srcId="{B3FF989A-7200-40C4-B370-640FD855C144}" destId="{E678076A-0E6B-4449-89DB-4EF48FE88AE1}" srcOrd="1" destOrd="0" presId="urn:microsoft.com/office/officeart/2005/8/layout/hierarchy2"/>
    <dgm:cxn modelId="{211888E2-715A-470C-9E27-1C8D3DD8A6E4}" type="presParOf" srcId="{E678076A-0E6B-4449-89DB-4EF48FE88AE1}" destId="{48D45E31-0320-47BA-861D-782189FDECF4}" srcOrd="0" destOrd="0" presId="urn:microsoft.com/office/officeart/2005/8/layout/hierarchy2"/>
    <dgm:cxn modelId="{D7A597D7-3156-4C69-A7E8-898D98989FD4}" type="presParOf" srcId="{48D45E31-0320-47BA-861D-782189FDECF4}" destId="{72E134D1-8DCD-4F7E-83DE-B958D65FF371}" srcOrd="0" destOrd="0" presId="urn:microsoft.com/office/officeart/2005/8/layout/hierarchy2"/>
    <dgm:cxn modelId="{7D26B124-271E-4B58-8E76-17B0B5AC89C7}" type="presParOf" srcId="{E678076A-0E6B-4449-89DB-4EF48FE88AE1}" destId="{DA959F16-C937-49BE-B1C7-4216D037497E}" srcOrd="1" destOrd="0" presId="urn:microsoft.com/office/officeart/2005/8/layout/hierarchy2"/>
    <dgm:cxn modelId="{BB12BC71-7B02-4F38-9FF0-2BE63F1B5718}" type="presParOf" srcId="{DA959F16-C937-49BE-B1C7-4216D037497E}" destId="{1D82A5D6-1EA5-41FD-A91B-588171F13877}" srcOrd="0" destOrd="0" presId="urn:microsoft.com/office/officeart/2005/8/layout/hierarchy2"/>
    <dgm:cxn modelId="{7D294B9A-9C49-4FA0-9913-710470246282}" type="presParOf" srcId="{DA959F16-C937-49BE-B1C7-4216D037497E}" destId="{E66BE8D6-A374-4E51-903B-4E4F40EEAEDD}" srcOrd="1" destOrd="0" presId="urn:microsoft.com/office/officeart/2005/8/layout/hierarchy2"/>
    <dgm:cxn modelId="{7E491247-6370-4F35-B4E5-BC697CC33CB5}" type="presParOf" srcId="{861B9344-D108-4922-A9C3-FC37DA4BE153}" destId="{31529E59-461E-469C-998A-1CFF43875944}" srcOrd="4" destOrd="0" presId="urn:microsoft.com/office/officeart/2005/8/layout/hierarchy2"/>
    <dgm:cxn modelId="{56F1240A-1BA6-4970-9596-F73C6F148962}" type="presParOf" srcId="{31529E59-461E-469C-998A-1CFF43875944}" destId="{AEBC46FA-3D51-4380-ACB1-53A4C92E82FB}" srcOrd="0" destOrd="0" presId="urn:microsoft.com/office/officeart/2005/8/layout/hierarchy2"/>
    <dgm:cxn modelId="{AF56306D-9101-4FA0-BA72-DF0D822E97D6}" type="presParOf" srcId="{861B9344-D108-4922-A9C3-FC37DA4BE153}" destId="{D8D8DF8B-7A10-48BA-9C95-9066AEC4F652}" srcOrd="5" destOrd="0" presId="urn:microsoft.com/office/officeart/2005/8/layout/hierarchy2"/>
    <dgm:cxn modelId="{2C2EDBDA-D55F-4510-90C0-E02E2665ECA3}" type="presParOf" srcId="{D8D8DF8B-7A10-48BA-9C95-9066AEC4F652}" destId="{8CB6B122-FBD7-43C1-ADA8-2767B31436C9}" srcOrd="0" destOrd="0" presId="urn:microsoft.com/office/officeart/2005/8/layout/hierarchy2"/>
    <dgm:cxn modelId="{21EB7C15-F9B9-4E39-BF74-12761EB471E7}" type="presParOf" srcId="{D8D8DF8B-7A10-48BA-9C95-9066AEC4F652}" destId="{12DA6588-ECFA-4D85-BDDE-090388716DA4}" srcOrd="1" destOrd="0" presId="urn:microsoft.com/office/officeart/2005/8/layout/hierarchy2"/>
    <dgm:cxn modelId="{189E5654-648E-4D15-928B-1D0FDF8D367B}" type="presParOf" srcId="{12DA6588-ECFA-4D85-BDDE-090388716DA4}" destId="{50A61FC8-F316-46FC-B5CB-F1A6D86C7FB8}" srcOrd="0" destOrd="0" presId="urn:microsoft.com/office/officeart/2005/8/layout/hierarchy2"/>
    <dgm:cxn modelId="{18F4D236-C363-48FF-8E5F-B0C6BEC3AE52}" type="presParOf" srcId="{50A61FC8-F316-46FC-B5CB-F1A6D86C7FB8}" destId="{A3EB19BB-04B0-4D52-A13E-5972C8890555}" srcOrd="0" destOrd="0" presId="urn:microsoft.com/office/officeart/2005/8/layout/hierarchy2"/>
    <dgm:cxn modelId="{DB2AF092-471F-4CF6-9480-9DBE405E71AB}" type="presParOf" srcId="{12DA6588-ECFA-4D85-BDDE-090388716DA4}" destId="{C2EDDFB3-8147-4A67-BA28-7EE75DD7A65C}" srcOrd="1" destOrd="0" presId="urn:microsoft.com/office/officeart/2005/8/layout/hierarchy2"/>
    <dgm:cxn modelId="{CC3095DB-4386-4126-B50D-DC2BD6A4FAAE}" type="presParOf" srcId="{C2EDDFB3-8147-4A67-BA28-7EE75DD7A65C}" destId="{157DF956-E418-4152-A595-E5743C6A7454}" srcOrd="0" destOrd="0" presId="urn:microsoft.com/office/officeart/2005/8/layout/hierarchy2"/>
    <dgm:cxn modelId="{9AB026AC-6A48-457E-A332-D4271E68E97C}" type="presParOf" srcId="{C2EDDFB3-8147-4A67-BA28-7EE75DD7A65C}" destId="{D391FC9B-C39E-4A0B-8B6B-E5610E5B8ED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9D1FD-0B22-44BF-804F-38C5FF4A3386}">
      <dsp:nvSpPr>
        <dsp:cNvPr id="0" name=""/>
        <dsp:cNvSpPr/>
      </dsp:nvSpPr>
      <dsp:spPr>
        <a:xfrm>
          <a:off x="385418" y="2277228"/>
          <a:ext cx="1486353" cy="620676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accent1"/>
              </a:solidFill>
            </a:rPr>
            <a:t>Direct transmission</a:t>
          </a:r>
        </a:p>
      </dsp:txBody>
      <dsp:txXfrm>
        <a:off x="403597" y="2295407"/>
        <a:ext cx="1449995" cy="584318"/>
      </dsp:txXfrm>
    </dsp:sp>
    <dsp:sp modelId="{1ADF6484-3E6E-4889-97CF-D9BC7A84E18A}">
      <dsp:nvSpPr>
        <dsp:cNvPr id="0" name=""/>
        <dsp:cNvSpPr/>
      </dsp:nvSpPr>
      <dsp:spPr>
        <a:xfrm rot="17525144">
          <a:off x="1265481" y="1671916"/>
          <a:ext cx="1943216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1943216" y="153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188509" y="1638672"/>
        <a:ext cx="97160" cy="97160"/>
      </dsp:txXfrm>
    </dsp:sp>
    <dsp:sp modelId="{CC462B86-F164-4F0D-BAF0-64327E94C2EA}">
      <dsp:nvSpPr>
        <dsp:cNvPr id="0" name=""/>
        <dsp:cNvSpPr/>
      </dsp:nvSpPr>
      <dsp:spPr>
        <a:xfrm>
          <a:off x="2602408" y="506315"/>
          <a:ext cx="1159922" cy="561247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accent1"/>
              </a:solidFill>
            </a:rPr>
            <a:t>Direct contact</a:t>
          </a:r>
        </a:p>
      </dsp:txBody>
      <dsp:txXfrm>
        <a:off x="2618846" y="522753"/>
        <a:ext cx="1127046" cy="528371"/>
      </dsp:txXfrm>
    </dsp:sp>
    <dsp:sp modelId="{B19FD381-C828-40B3-8AF6-206BB11AE71D}">
      <dsp:nvSpPr>
        <dsp:cNvPr id="0" name=""/>
        <dsp:cNvSpPr/>
      </dsp:nvSpPr>
      <dsp:spPr>
        <a:xfrm rot="478477">
          <a:off x="3761428" y="784543"/>
          <a:ext cx="186563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186563" y="153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850046" y="795216"/>
        <a:ext cx="9328" cy="9328"/>
      </dsp:txXfrm>
    </dsp:sp>
    <dsp:sp modelId="{15978340-5882-461B-B6E0-EC1A4CB6EF88}">
      <dsp:nvSpPr>
        <dsp:cNvPr id="0" name=""/>
        <dsp:cNvSpPr/>
      </dsp:nvSpPr>
      <dsp:spPr>
        <a:xfrm>
          <a:off x="3947090" y="27072"/>
          <a:ext cx="5537680" cy="1571499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>
            <a:solidFill>
              <a:schemeClr val="accent1"/>
            </a:solidFill>
          </a:endParaRPr>
        </a:p>
      </dsp:txBody>
      <dsp:txXfrm>
        <a:off x="3993118" y="73100"/>
        <a:ext cx="5445624" cy="1479443"/>
      </dsp:txXfrm>
    </dsp:sp>
    <dsp:sp modelId="{14857194-9E52-4A15-8E91-4C2022729183}">
      <dsp:nvSpPr>
        <dsp:cNvPr id="0" name=""/>
        <dsp:cNvSpPr/>
      </dsp:nvSpPr>
      <dsp:spPr>
        <a:xfrm rot="21168776">
          <a:off x="1868878" y="2526163"/>
          <a:ext cx="736423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736423" y="153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218679" y="2523089"/>
        <a:ext cx="36821" cy="36821"/>
      </dsp:txXfrm>
    </dsp:sp>
    <dsp:sp modelId="{DF814F17-8525-4209-AE4C-164E9FDA1BC5}">
      <dsp:nvSpPr>
        <dsp:cNvPr id="0" name=""/>
        <dsp:cNvSpPr/>
      </dsp:nvSpPr>
      <dsp:spPr>
        <a:xfrm>
          <a:off x="2602408" y="2214809"/>
          <a:ext cx="1159922" cy="561247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accent1"/>
              </a:solidFill>
            </a:rPr>
            <a:t>Close contact</a:t>
          </a:r>
        </a:p>
      </dsp:txBody>
      <dsp:txXfrm>
        <a:off x="2618846" y="2231247"/>
        <a:ext cx="1127046" cy="528371"/>
      </dsp:txXfrm>
    </dsp:sp>
    <dsp:sp modelId="{48D45E31-0320-47BA-861D-782189FDECF4}">
      <dsp:nvSpPr>
        <dsp:cNvPr id="0" name=""/>
        <dsp:cNvSpPr/>
      </dsp:nvSpPr>
      <dsp:spPr>
        <a:xfrm>
          <a:off x="3762330" y="2480096"/>
          <a:ext cx="178512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178512" y="153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847124" y="2490970"/>
        <a:ext cx="8925" cy="8925"/>
      </dsp:txXfrm>
    </dsp:sp>
    <dsp:sp modelId="{1D82A5D6-1EA5-41FD-A91B-588171F13877}">
      <dsp:nvSpPr>
        <dsp:cNvPr id="0" name=""/>
        <dsp:cNvSpPr/>
      </dsp:nvSpPr>
      <dsp:spPr>
        <a:xfrm>
          <a:off x="3940843" y="1709683"/>
          <a:ext cx="5537680" cy="1571499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>
            <a:solidFill>
              <a:schemeClr val="accent1"/>
            </a:solidFill>
          </a:endParaRPr>
        </a:p>
      </dsp:txBody>
      <dsp:txXfrm>
        <a:off x="3986871" y="1755711"/>
        <a:ext cx="5445624" cy="1479443"/>
      </dsp:txXfrm>
    </dsp:sp>
    <dsp:sp modelId="{31529E59-461E-469C-998A-1CFF43875944}">
      <dsp:nvSpPr>
        <dsp:cNvPr id="0" name=""/>
        <dsp:cNvSpPr/>
      </dsp:nvSpPr>
      <dsp:spPr>
        <a:xfrm rot="4074856">
          <a:off x="1265481" y="3472543"/>
          <a:ext cx="1943216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1943216" y="1533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188509" y="3439299"/>
        <a:ext cx="97160" cy="97160"/>
      </dsp:txXfrm>
    </dsp:sp>
    <dsp:sp modelId="{8CB6B122-FBD7-43C1-ADA8-2767B31436C9}">
      <dsp:nvSpPr>
        <dsp:cNvPr id="0" name=""/>
        <dsp:cNvSpPr/>
      </dsp:nvSpPr>
      <dsp:spPr>
        <a:xfrm>
          <a:off x="2602408" y="4107570"/>
          <a:ext cx="1159922" cy="561247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>
              <a:solidFill>
                <a:schemeClr val="accent1"/>
              </a:solidFill>
            </a:rPr>
            <a:t>Reservoir (other)</a:t>
          </a:r>
        </a:p>
      </dsp:txBody>
      <dsp:txXfrm>
        <a:off x="2618846" y="4124008"/>
        <a:ext cx="1127046" cy="528371"/>
      </dsp:txXfrm>
    </dsp:sp>
    <dsp:sp modelId="{50A61FC8-F316-46FC-B5CB-F1A6D86C7FB8}">
      <dsp:nvSpPr>
        <dsp:cNvPr id="0" name=""/>
        <dsp:cNvSpPr/>
      </dsp:nvSpPr>
      <dsp:spPr>
        <a:xfrm>
          <a:off x="3762330" y="4372857"/>
          <a:ext cx="178531" cy="30673"/>
        </a:xfrm>
        <a:custGeom>
          <a:avLst/>
          <a:gdLst/>
          <a:ahLst/>
          <a:cxnLst/>
          <a:rect l="0" t="0" r="0" b="0"/>
          <a:pathLst>
            <a:path>
              <a:moveTo>
                <a:pt x="0" y="15336"/>
              </a:moveTo>
              <a:lnTo>
                <a:pt x="178531" y="1533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847133" y="4383730"/>
        <a:ext cx="8926" cy="8926"/>
      </dsp:txXfrm>
    </dsp:sp>
    <dsp:sp modelId="{157DF956-E418-4152-A595-E5743C6A7454}">
      <dsp:nvSpPr>
        <dsp:cNvPr id="0" name=""/>
        <dsp:cNvSpPr/>
      </dsp:nvSpPr>
      <dsp:spPr>
        <a:xfrm>
          <a:off x="3940861" y="3418177"/>
          <a:ext cx="5537680" cy="1940032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>
            <a:solidFill>
              <a:schemeClr val="accent1"/>
            </a:solidFill>
          </a:endParaRPr>
        </a:p>
      </dsp:txBody>
      <dsp:txXfrm>
        <a:off x="3997683" y="3474999"/>
        <a:ext cx="5424036" cy="1826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E9D1FD-0B22-44BF-804F-38C5FF4A3386}">
      <dsp:nvSpPr>
        <dsp:cNvPr id="0" name=""/>
        <dsp:cNvSpPr/>
      </dsp:nvSpPr>
      <dsp:spPr>
        <a:xfrm>
          <a:off x="390127" y="2277621"/>
          <a:ext cx="1484901" cy="620069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accent1"/>
              </a:solidFill>
            </a:rPr>
            <a:t>Indirect </a:t>
          </a:r>
          <a:r>
            <a:rPr lang="en-US" sz="1200" kern="1200" dirty="0">
              <a:solidFill>
                <a:schemeClr val="accent1"/>
              </a:solidFill>
            </a:rPr>
            <a:t>transmission</a:t>
          </a:r>
        </a:p>
      </dsp:txBody>
      <dsp:txXfrm>
        <a:off x="408288" y="2295782"/>
        <a:ext cx="1448579" cy="583747"/>
      </dsp:txXfrm>
    </dsp:sp>
    <dsp:sp modelId="{1ADF6484-3E6E-4889-97CF-D9BC7A84E18A}">
      <dsp:nvSpPr>
        <dsp:cNvPr id="0" name=""/>
        <dsp:cNvSpPr/>
      </dsp:nvSpPr>
      <dsp:spPr>
        <a:xfrm rot="17525144">
          <a:off x="1269331" y="1672900"/>
          <a:ext cx="1941318" cy="30643"/>
        </a:xfrm>
        <a:custGeom>
          <a:avLst/>
          <a:gdLst/>
          <a:ahLst/>
          <a:cxnLst/>
          <a:rect l="0" t="0" r="0" b="0"/>
          <a:pathLst>
            <a:path>
              <a:moveTo>
                <a:pt x="0" y="15321"/>
              </a:moveTo>
              <a:lnTo>
                <a:pt x="1941318" y="153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191457" y="1639689"/>
        <a:ext cx="97065" cy="97065"/>
      </dsp:txXfrm>
    </dsp:sp>
    <dsp:sp modelId="{CC462B86-F164-4F0D-BAF0-64327E94C2EA}">
      <dsp:nvSpPr>
        <dsp:cNvPr id="0" name=""/>
        <dsp:cNvSpPr/>
      </dsp:nvSpPr>
      <dsp:spPr>
        <a:xfrm>
          <a:off x="2604952" y="508437"/>
          <a:ext cx="1158789" cy="560699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accent1"/>
              </a:solidFill>
            </a:rPr>
            <a:t>Vector</a:t>
          </a:r>
          <a:endParaRPr lang="en-US" sz="1200" kern="1200" dirty="0">
            <a:solidFill>
              <a:schemeClr val="accent1"/>
            </a:solidFill>
          </a:endParaRPr>
        </a:p>
      </dsp:txBody>
      <dsp:txXfrm>
        <a:off x="2621374" y="524859"/>
        <a:ext cx="1125945" cy="527855"/>
      </dsp:txXfrm>
    </dsp:sp>
    <dsp:sp modelId="{B19FD381-C828-40B3-8AF6-206BB11AE71D}">
      <dsp:nvSpPr>
        <dsp:cNvPr id="0" name=""/>
        <dsp:cNvSpPr/>
      </dsp:nvSpPr>
      <dsp:spPr>
        <a:xfrm rot="478477">
          <a:off x="3762841" y="786394"/>
          <a:ext cx="186381" cy="30643"/>
        </a:xfrm>
        <a:custGeom>
          <a:avLst/>
          <a:gdLst/>
          <a:ahLst/>
          <a:cxnLst/>
          <a:rect l="0" t="0" r="0" b="0"/>
          <a:pathLst>
            <a:path>
              <a:moveTo>
                <a:pt x="0" y="15321"/>
              </a:moveTo>
              <a:lnTo>
                <a:pt x="186381" y="153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851372" y="797056"/>
        <a:ext cx="9319" cy="9319"/>
      </dsp:txXfrm>
    </dsp:sp>
    <dsp:sp modelId="{15978340-5882-461B-B6E0-EC1A4CB6EF88}">
      <dsp:nvSpPr>
        <dsp:cNvPr id="0" name=""/>
        <dsp:cNvSpPr/>
      </dsp:nvSpPr>
      <dsp:spPr>
        <a:xfrm>
          <a:off x="3948322" y="29662"/>
          <a:ext cx="5532272" cy="1569964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>
            <a:solidFill>
              <a:schemeClr val="accent1"/>
            </a:solidFill>
          </a:endParaRPr>
        </a:p>
      </dsp:txBody>
      <dsp:txXfrm>
        <a:off x="3994305" y="75645"/>
        <a:ext cx="5440306" cy="1477998"/>
      </dsp:txXfrm>
    </dsp:sp>
    <dsp:sp modelId="{14857194-9E52-4A15-8E91-4C2022729183}">
      <dsp:nvSpPr>
        <dsp:cNvPr id="0" name=""/>
        <dsp:cNvSpPr/>
      </dsp:nvSpPr>
      <dsp:spPr>
        <a:xfrm rot="21168776">
          <a:off x="1872138" y="2526313"/>
          <a:ext cx="735703" cy="30643"/>
        </a:xfrm>
        <a:custGeom>
          <a:avLst/>
          <a:gdLst/>
          <a:ahLst/>
          <a:cxnLst/>
          <a:rect l="0" t="0" r="0" b="0"/>
          <a:pathLst>
            <a:path>
              <a:moveTo>
                <a:pt x="0" y="15321"/>
              </a:moveTo>
              <a:lnTo>
                <a:pt x="735703" y="153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221598" y="2523242"/>
        <a:ext cx="36785" cy="36785"/>
      </dsp:txXfrm>
    </dsp:sp>
    <dsp:sp modelId="{DF814F17-8525-4209-AE4C-164E9FDA1BC5}">
      <dsp:nvSpPr>
        <dsp:cNvPr id="0" name=""/>
        <dsp:cNvSpPr/>
      </dsp:nvSpPr>
      <dsp:spPr>
        <a:xfrm>
          <a:off x="2604952" y="2215263"/>
          <a:ext cx="1158789" cy="560699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>
              <a:solidFill>
                <a:schemeClr val="accent1"/>
              </a:solidFill>
            </a:rPr>
            <a:t>Airborne droplets Air/Fomites</a:t>
          </a:r>
          <a:endParaRPr lang="en-US" sz="1200" kern="1200" dirty="0">
            <a:solidFill>
              <a:schemeClr val="accent1"/>
            </a:solidFill>
          </a:endParaRPr>
        </a:p>
      </dsp:txBody>
      <dsp:txXfrm>
        <a:off x="2621374" y="2231685"/>
        <a:ext cx="1125945" cy="527855"/>
      </dsp:txXfrm>
    </dsp:sp>
    <dsp:sp modelId="{48D45E31-0320-47BA-861D-782189FDECF4}">
      <dsp:nvSpPr>
        <dsp:cNvPr id="0" name=""/>
        <dsp:cNvSpPr/>
      </dsp:nvSpPr>
      <dsp:spPr>
        <a:xfrm>
          <a:off x="3763742" y="2480291"/>
          <a:ext cx="178338" cy="30643"/>
        </a:xfrm>
        <a:custGeom>
          <a:avLst/>
          <a:gdLst/>
          <a:ahLst/>
          <a:cxnLst/>
          <a:rect l="0" t="0" r="0" b="0"/>
          <a:pathLst>
            <a:path>
              <a:moveTo>
                <a:pt x="0" y="15321"/>
              </a:moveTo>
              <a:lnTo>
                <a:pt x="178338" y="153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848453" y="2491154"/>
        <a:ext cx="8916" cy="8916"/>
      </dsp:txXfrm>
    </dsp:sp>
    <dsp:sp modelId="{1D82A5D6-1EA5-41FD-A91B-588171F13877}">
      <dsp:nvSpPr>
        <dsp:cNvPr id="0" name=""/>
        <dsp:cNvSpPr/>
      </dsp:nvSpPr>
      <dsp:spPr>
        <a:xfrm>
          <a:off x="3942081" y="1710630"/>
          <a:ext cx="5532272" cy="1569964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>
            <a:solidFill>
              <a:schemeClr val="accent1"/>
            </a:solidFill>
          </a:endParaRPr>
        </a:p>
      </dsp:txBody>
      <dsp:txXfrm>
        <a:off x="3988064" y="1756613"/>
        <a:ext cx="5440306" cy="1477998"/>
      </dsp:txXfrm>
    </dsp:sp>
    <dsp:sp modelId="{31529E59-461E-469C-998A-1CFF43875944}">
      <dsp:nvSpPr>
        <dsp:cNvPr id="0" name=""/>
        <dsp:cNvSpPr/>
      </dsp:nvSpPr>
      <dsp:spPr>
        <a:xfrm rot="4074856">
          <a:off x="1269331" y="3471769"/>
          <a:ext cx="1941318" cy="30643"/>
        </a:xfrm>
        <a:custGeom>
          <a:avLst/>
          <a:gdLst/>
          <a:ahLst/>
          <a:cxnLst/>
          <a:rect l="0" t="0" r="0" b="0"/>
          <a:pathLst>
            <a:path>
              <a:moveTo>
                <a:pt x="0" y="15321"/>
              </a:moveTo>
              <a:lnTo>
                <a:pt x="1941318" y="153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2191457" y="3438558"/>
        <a:ext cx="97065" cy="97065"/>
      </dsp:txXfrm>
    </dsp:sp>
    <dsp:sp modelId="{8CB6B122-FBD7-43C1-ADA8-2767B31436C9}">
      <dsp:nvSpPr>
        <dsp:cNvPr id="0" name=""/>
        <dsp:cNvSpPr/>
      </dsp:nvSpPr>
      <dsp:spPr>
        <a:xfrm>
          <a:off x="2604952" y="4106175"/>
          <a:ext cx="1158789" cy="560699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err="1" smtClean="0">
              <a:solidFill>
                <a:schemeClr val="accent1"/>
              </a:solidFill>
            </a:rPr>
            <a:t>Soilborne</a:t>
          </a:r>
          <a:r>
            <a:rPr lang="en-US" sz="1200" kern="1200" dirty="0" smtClean="0">
              <a:solidFill>
                <a:schemeClr val="accent1"/>
              </a:solidFill>
            </a:rPr>
            <a:t>/waterborne/vehicle</a:t>
          </a:r>
          <a:endParaRPr lang="en-US" sz="1200" kern="1200" dirty="0">
            <a:solidFill>
              <a:schemeClr val="accent1"/>
            </a:solidFill>
          </a:endParaRPr>
        </a:p>
      </dsp:txBody>
      <dsp:txXfrm>
        <a:off x="2621374" y="4122597"/>
        <a:ext cx="1125945" cy="527855"/>
      </dsp:txXfrm>
    </dsp:sp>
    <dsp:sp modelId="{50A61FC8-F316-46FC-B5CB-F1A6D86C7FB8}">
      <dsp:nvSpPr>
        <dsp:cNvPr id="0" name=""/>
        <dsp:cNvSpPr/>
      </dsp:nvSpPr>
      <dsp:spPr>
        <a:xfrm>
          <a:off x="3763742" y="4371203"/>
          <a:ext cx="178356" cy="30643"/>
        </a:xfrm>
        <a:custGeom>
          <a:avLst/>
          <a:gdLst/>
          <a:ahLst/>
          <a:cxnLst/>
          <a:rect l="0" t="0" r="0" b="0"/>
          <a:pathLst>
            <a:path>
              <a:moveTo>
                <a:pt x="0" y="15321"/>
              </a:moveTo>
              <a:lnTo>
                <a:pt x="178356" y="153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3848462" y="4382066"/>
        <a:ext cx="8917" cy="8917"/>
      </dsp:txXfrm>
    </dsp:sp>
    <dsp:sp modelId="{157DF956-E418-4152-A595-E5743C6A7454}">
      <dsp:nvSpPr>
        <dsp:cNvPr id="0" name=""/>
        <dsp:cNvSpPr/>
      </dsp:nvSpPr>
      <dsp:spPr>
        <a:xfrm>
          <a:off x="3942099" y="3417456"/>
          <a:ext cx="5532272" cy="1938138"/>
        </a:xfrm>
        <a:prstGeom prst="roundRect">
          <a:avLst>
            <a:gd name="adj" fmla="val 10000"/>
          </a:avLst>
        </a:prstGeom>
        <a:solidFill>
          <a:schemeClr val="bg2">
            <a:lumMod val="20000"/>
            <a:lumOff val="8000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 dirty="0">
            <a:solidFill>
              <a:schemeClr val="accent1"/>
            </a:solidFill>
          </a:endParaRPr>
        </a:p>
      </dsp:txBody>
      <dsp:txXfrm>
        <a:off x="3998865" y="3474222"/>
        <a:ext cx="5418740" cy="1824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62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9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496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20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58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3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79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88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6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8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8F896-9522-1444-9882-0117335A04E4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8F896-9522-1444-9882-0117335A04E4}" type="datetimeFigureOut">
              <a:rPr lang="en-US" smtClean="0"/>
              <a:t>5/27/2022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96AD7-E705-174C-AC2D-DCA4C4FE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009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54B3D-C1CC-484A-92F6-FC311657AC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Disease Transmission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5613A1-CBD0-7C4E-8679-590FCABC14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71475" indent="-371475" algn="l">
              <a:buFont typeface="+mj-lt"/>
              <a:buAutoNum type="arabicPeriod"/>
            </a:pPr>
            <a:r>
              <a:rPr lang="en-US" dirty="0" smtClean="0"/>
              <a:t>Infectious vs. Non-infectious Disease</a:t>
            </a:r>
          </a:p>
          <a:p>
            <a:pPr marL="371475" indent="-371475" algn="l">
              <a:buFont typeface="+mj-lt"/>
              <a:buAutoNum type="arabicPeriod"/>
            </a:pPr>
            <a:r>
              <a:rPr lang="en-US" dirty="0" smtClean="0"/>
              <a:t>Modes of Transmission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165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1E0B083-51F0-E24E-8091-FB132D993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77" y="312738"/>
            <a:ext cx="9511915" cy="4114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Elephant Pr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Sum it up!</a:t>
            </a:r>
            <a:endParaRPr lang="en-AU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400"/>
              </a:spcAft>
              <a:buNone/>
            </a:pP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AutoShape 8" descr="data:image/png;base64,iVBORw0KGgoAAAANSUhEUgAAAloAAACPCAYAAAAiN3VfAAAAAXNSR0IArs4c6QAAAARnQU1BAACxjwv8YQUAAAAJcEhZcwAADsMAAA7DAcdvqGQAAHwTSURBVHhe7f0HeyPHnWgP34/3f+/dvbt3vWuvZStrFGY0OTBHgGAAGMCcc8455wzmnHMGCTCAOZ63uskZTbIse0VZ1tR5HtqaRnd11a+qUQdd1dX/C4lEIpFIJBLJz87V1VWSFC2JRCKRSCSSW0CKlkQikUgkEsktIUVLIpFIJBKJ5JaQoiWRSCQSiURyS0jRkkgkEolEIrklpGhJJBKJRCKR3BJStCQSiUQikUhuCSlaEolEIpFIJLeEFC2JRCKRSCSSW0KKlkQikUgkEsktIUVLIpFIJBKJ5JaQoiWRSCQSiURyS0jRkkgkEolEIrklpGhJJBKJRCKR3BJStCQSiUQikUhuCSlaEolEIpFIJLeEFC2JRCKRSCSSW0KKlkQikUgkEsktIUVLIpFIJBKJ5Jb4WUXr4mSf9bV1zNb9my0KV5we2ZifHKWzw8To1Dx7hydi6z+O86Nd5uZnWVi3cPkTMnJ5ccLG4gy9JhNDoyMMjU8zv7r1k479NXB+vM/q/AIrIs/n/yR5/rm5vLjgQvyJ/2LPvM7i7BI7+yfXH/69iHaxsrzE3NIGx6cnmFcXWVxe5fDs8maHXzFXZ5iXlpidWeLg5Pxm428L5ftoeWmBZXGdn6sX65XaBi4u/gnqRyKR/Gb42UTr4uSAsfYqYqOTaOyZuRGpK462V2koycRPq0Wr0eLtrSe9oIbFTZu6xy/PFbbVYZJS4smo7uTk4q+ZxxWrU70khfjh6u5NckoCfiExpJa1c3L1z2EtxzvrmGob6DSNc/RXy/vb48RmprO7k77xWSHHZywO9dJU3cLc2t7NHn8fV0dmivNyScyrY3N3h6GuJpraTGwd/BOIy/keDTnZJETnMb95cLPxt8XJ7irtrY209Yl2f3LC0vQAHb29LO8c3+whkUgkt8//XLSuLrFZ1zDVFOH16Bs+/uwRuXWD16J1eSrkqwytizM+xgSqq6tICtVjZ6+lsGHoH3R35Yrt2Xa03h4Y0io4Ov9rv27PaS9OxP7xA4KTCmmvL8TO2QOfhDKO/kluaSl3tJZn51he3uTsg/OsKyyzXfgF6YkubODi6oLdjVXmpxfYtv3P7mhd7S8THRqMJjSTtd19NlbmmV9c5vD0n+COyZmFXGMQHk6hjK7s3mz8bXFxbGNpYY7FtS1ODneoyYnALzyS7uV/1I88iUTyIfI/F62zAwbbawkPMOD64C7ffmv3SrQujrcpT4tApw+ja8YiTnbJ1lw/od46IhJLsJ78IzqkN0Xr8PiQuckROrq66Onuorq4kOKyGoamFjk4OmZlZgCjyz3+/Mc/4xeVR3tdGS4eGlW09g52mBjuY3h85tVw0fb6Aj29fUyvWlG2nB7uMT3cQ0VxAQXF5XQPTbK7fyxyIWKxNEWPqYNe8Su7uaacgvwSTH0TbIvPz4+UOySt5GRmkvXaX1l1Cwtr21ycHbG+MEVLbSV5WVkUlVYzMLHI/nuGgU4PtpnsH2JiconTiwv2LGv0tTVQlJNDUUkl/SOz7B2e3uz9Olcc7++o+a8sKRTnz6G6vp3FdStnb0vm+TGzY/0U5+e+kd+CokpGp1c4PRfntW4w0Nms3gUqrahjZGqJg+Mz9fDL8xM2V+foaKwhPyeX6ro2dXj2VIjw+fEeYz29mNq66O1up6SwgIqaZmaWzaI8Sj6uONrfZmqom0olzoUizoOTahxP9q20FcTy6Z8/4htHPV0jUyxNTzHcO8KG9VAcKn4obG8wKPJVkp9HWVUDkwvrnLxHwK8uzthanae9oZqi4jK62uow+BnwVERrZ4/5yWGGxybZE2Xa3zYz1NlCiShrYVE5PYNT6lClklu1rMvTap3n5ObT0NbD6ubuq+GtI5uor8Eutc1kZ+ZS09DJ0sa2+vn56RGrc+M0VJWRnZ1HdUP7qzgpxx7uWRntbae0II9i0SYGxxfYP7qO8RvciJbzUx9KqhtE3IqorGthTknrZmjtQpxrZXaUuooS8vKKaTUNYd7e51K9k3sd85f5LCqpEueaZ//4XL3OD3Y2Gem5zsfLMq5t7XFxecn64iTdfQMsbR1cx0N8h0yKfw/0TYrr6IKjPQvjvR2UiWPzC0ro6Blla/dQHaq/ujzHurZAW30Vebl51DR2iOvBwtl7hgPPDqyMjw4xNj3Pwmg3Bvvv+NPnXxFZ0MSS5frcEolEctv8DKJ1yPToIO2mLhqyEtA4eL4SrZPdFTLD9QSFJ7Owe/1lf7KzTHqEHkNYIrPb/8M5Mn8Xb4rW/t4WpRmRPHj4CE+dPwE+OhyeP8fTL4qOoVlG+xpwu/cR//q//5XnHuGUF+Tg7H4tWlvrU2REBxGTWsjGviI4V4ybKvELCCK/dYyT41166ssJ9vFGq9Xi5aXDTx9MeX0X20dHDNTl4Pr0Pg7uOoIMelztXuDo6ktZyyA71nUay3LwEcfptBrx2WM++f1/cd/egGlsicVhEynhQeIzHT4aTxxfPMfdJ4yWwbl3JMi2OkFmcCQZmXVsWVepyU9B4+KCl6dI21ODrzGelv5Z3h5VvDjewVRfQpDeG51Oh8bNFbsndoQm5DNjtr3ZUYnOsr+tlhB/P5EnLVo3R77+8x/59IunFDUMYF6dpSQ9Xmx3Q6vRoHX3wNsvjJr2YQ5OT1mZ7CU1woiHm7vIlwYPVw+CIlPonVhmb3OWJF8vHtx5giEoCF8vd54/fUFgTDaTqzuc2DZprczF4OWJp4enON4DjUZPdnkrS0vzlCf487t/+T/819d2lLd00lKUQ3RAPF3jGxxYlqjMTkTj7IKnyJO7+H9DaBLd4rwXb8Txis2FUbLjQnF3dUPn44vRoOPLO/dxC8lgeXOdiqwYopMymFxaoakkA293UVYPLd6ifnwCoqnrmlDnci2O9ZAeFSI+E3HQeuHj7UdSVpmQ823OjrZprykkQJTXW4m5q4sa84jkIhaEqCyNdpEYEoCbiI+XiLNGoyMpu5x58546RNpUnofeS7Q1EWNvL2/0/uK8bSMcvn37WBUtPV/85+e4eHrjp/MSMXcnNDaLoVkhsEKypvpaiAsNwFNpJ6Kd+eoCyCysZ3lrX5WYjqp8/Dzd8RBxU/Kp9QulxjTO9tYq9UVZoj50ahk8XJ2ws3MhMaeWNes+pupsfANDqB1aVX+MnO+vkiH+HRKUxYrFQldtAf5aD1GX4rxKOUS65c392I5PMc+NkJcQKdqRpxo7b50P0cn5jMxtvNkeBQfro6SIfZPyqxgQUuz67Z/4l3//D7TReYyv7L6zv0QikdwGP8PQ4csJpqeM1+ahc9S8Eq3DrRkSfbUYg1NZO7j+xXlmWycrxg+NMYKRjUN12y/LW6K1ayYnRs/Hn3xLWHIJw6OjVIkO8+m958RmNYlf8Otkh2l58ug5eY0DzA0243ZzR2tzdYzYAA0BURms7ikiecVwS4EQMU9Sa/tZGTcR7u0tOpUk8at8gKH+LrKjgtAHRNIxvoipLJG7n3+Cc0AC3QMjdNWJY188RRuRJX5x72EVnffszDTjQ91kRvnz6P4TojOr2LBuM9RcTWJ0AlVNJiYnxqnLjeX54ydEZddhe2voandpmDgvPbFxZcxPdOHv+oInzgYaO/oY7OmkqqaRwSkhFm/1PMfbK1QXZpKQkkOXyN/EaD9xBjcevvCgenBZ7SRfcXXB3raFhblZpidHqclLwP7hA7yCkhmbXaKzOgsXB0dCk4oYHBmjt7Uaf3dntP7xDE5MU5wSzgt7dzJLGhgbG6O5PAs3eydCE0uZnx0h3OkJX3z6mJyqdkaG+8gI9eHxMzdK28eZG6jHz8NJnCuRjt4hRgdMxAfqcHQxUN89yXh7EU+ePcZdxHXDaqYtN4UAj2Bah5YZay/B3e4pPmEZ9AwO01FTRGRELBVtw5y8fpfk4pCWghRcX7iQXFDLyMgw9fkJfP3l1zgHp7O8sUp+QiAB4XH09HcT5uXAYwcdVS3dDPd1UVPbQO/YPLtC7ArjwtG4Gyit6xDpDAkpScdX60tORScW8yKV+RkkpOaJ/IyKuu8hysdJpKWlfmiOtsJknnz3CGNCAUPDw7Q31dPY2sXq1i7T3dXodRoC43Lp7h9ioLuNWIMfAcZkRlfeFmNFtHz45D+/JDSlmIGhEVpEzD0c3YnKqGVxfozk8ADcvYUQtfUwOtxPeWaCkNggShuHWRrvJNDdCVevcFq6BxnoqCMuIors0lbmZ0bJz0ghOauUwdEJRnqaCXJ1xN45mL7pDVqKE3Dy0FHau6S2obO9JeI8dUKq4pmenyQpwJ1HT1woqO1geLCH+tp6TINT7O5uUpUWK6RYR15li1r+1upCfMWxybm12N4aF99fGSAyxEBYejkrS0LWA1145OhKRd+ceudNIpFIfgl+tsnwylymd0VLfLn5eREc8pZoxfqhDY5k9NciWnGBPHPzp33crO6xPtaBv+j0w2Mr2D07pjY9TPxq96J1coOd+R48fopoVffQVZnBg88/5c49O/R6AwF6P1wefctndx6RVtlOR0kiDnaO5DQNq8MiJ9Y5IkXn5xyYwMzW9QTlixMb/U2l6l2KqPRSFjb31OGTzaV5utvbaWpooLqiVIiFhq8+/xJjchm7x8rTdT/wg2iJDmd5krRQX+5+9wCNdyApmQW0946xtXP4ZkcsOD+2MT8u5KO5mca6WsoLc9DY3eWTe/YUmeZ48yzXXAnhXhwzERngjV9oIgOz6xzZzORG+4lOO4jehev5QMpwUVtePG5O3uTkFRLm54l3eAYru9cTlc8PRTsRnaSHewimni7CnZ3RaGNZtCkd5Dlj9bm4ObuRWWuirSgeF/HfpabpG1m8Yqq9DG/RqSYVtDI31ICr1p3gnDouLo8x5aXeiNYs1akh2D93oaZfdPriWOWhjtXlZVY2rDdDeddcHqySFBqAm28s0+brp2qPNsYI9PHCXbmj9ZpoDU5MkhsTwP2793HTGEhMy6W1e1h9Gndzthe/Fw/46KM7Iv56AgwGvN3s+fyjT/AOTWdx08rs2CDtzU0i5jWU5mfi/uwbPn/gRHnPDMNtFWjtn/LoqQPGsFgKKxoYn1vh4MBGXXY4dz75I98LATWI9ubv58uzbz7j6++cKWuff1OkFdEKCcTpRQB9c1tq3Z/vr5ASYMDLK0a0qzKcH33NR5/dw9dPtF2RT63TU/78+68wCmFvFG3b8YUDqZV9HIs4KfW+ubrC0rK4Rra3GB/po7WliYa6agozk3D85hvuP/Klc3TlR0VrbnWZitRI8UPnPo5uPsQlZ6o/CFbMO9jMU4S6veAPv/sED50QSJEnPy83Pv/Df+PsHcXczptDpD+IVgXWnU0KEvS46QPlHC2JRPKLcquidbK3SlakP4FhicxtX88BOt5ZIj3MD39l28775gXdNu8RrYRgnPzChQTsqHuYJ7swinJE/ATRivH3xD8ynZUb0RpqzsfJzYPUqi6aipL47rNP+faBIz7ePvjd/AVHp9I1OklnaRKe7hrKu6bV857tLBITasA5KFEVrcuzQ0baq9FrNQTF5TK5Yr2ep6JsN9ULKfPH4B9EeFgEerfnfPrJ539VtHaOj1kY6yUjLgxPF2fsnj7nhRCN1IJ6zPtvdlSH1hXqizIJEEJgDAomMiKUF/c+5+O77xetq8szdQgwNsgPjSGKjtFFdRjz1LZGZpjoSP3DGd+8eeLr6oSBsgw8HbxISkol2NeDwIQCtg5v7jRc7FIaFYynoz8tHe1EOGuErKazeaK0rAsmhdAqQ32ZtZ005kTi7qahfnhFbXcKK/2NBDi7E5dRx/TgXxKtKUpj9TjaedA2tXl9oCiDZWOdNWUC9WvztC52F4gM8sc9MJXlGxm8FNsiggPVOVqvi9aU2cby1CC5ydFo3VywfyZi/MyJ+KxKejrr8Xx6nz9+/C1a3Q9twmAwUt5gYnl5jpqCNPxFzIODQogIC+bpd5/ymSJafUtqe+1uKCXMoMPJzo6nT5/h6RtGo2mAwuRAvvrkv3lo74Hva+0tOiGf4Wmz2nZeoYhWaCg6j2imNq7F8ep0i6xgIxr3CCrLc7F/+BV/vvPgjbbrb4ikrm2QuuJE7OydyGmeEFe+wiV7FjOrq6sszY5RlhGPwU+UISSUCKOBB6Jtfv/wB9FyFNdTSffitWjtinbv4YWXEK2VvWM25icozUrC29MdBxG750/sCUssYKC/Hb3TM/7z91+geS12fj568iubRft98y6VFC2JRPJr4FZF6/Jkl5qsaPHLPYjm0VUuLs5ZmzRh1GqJTC5l+1cwGf5/IlqWjWnigjR4+scwuW7j7MRGQ24k3z+yI7Wml8HmIjwc3YjObmRzx8bh/i6zw900NbYxs7KBqSz5L4rW1JqF6b5mjDoNfqGpDM9vvrrDcrqzQEq4H08cPCmu62B8YpKmgkQe3fsOfUIh1qM3O5zXhw6XVhfpaWune2Cc5aV5epvK8XjwNc/cAuhffX39M5jvq8fH2QFPfTydvcNMTQyTGOjGN3dfkN8yddPBXqPcZduYGyY1LAAPrxAaeqdeDb2dKw9FpAbj6OJFde+8OjH+aHed4tggXFwMVNY2CjnT4eITwfDCljoUvSMkNlKUXesTx+Bw34+IVje9NZm4OjiSUmbCdnTGxekhptJU3F64kVPVx+JoI64aN4zZtSKGr4vWAq0FcTg8dyC3cYSjs3Nsok5zU1LIKmoSUvpDCa+OLeTFhuLqHkT31Dpn52dsjLfh7mCPa/Cbd7QGJufpE3LY1TfK0vIiQ511eD+7xwM7LyFTDYSJcmlETMeXNzk8PMS8NEVrfSN9wzOMdlaJa8gBTUAypr4RJsYGiDU48e19B4pbJ5gZH6KltZOJ2UXmp0YpTAzm+zvfCxEppiI/QcRTucvXz/bePgfKxPieNhpbhMBZ3rpjqYhWsIEn9z1oFHE4PT/HujigXps+wZn0djXiJ2Lmqwxjm7dFPvdZnR2lsb5JHWYebi3B3d6eyKwGdo5OOd03U5OXQUpaLmW5aXgKQfKPzqJ/eJSJgXaMLvY8eKQTMV+iqyINJwdXsupGOD47Y3O2B93Dp6KO4pldW2fI1Eln96Boqysi/80Euz7juyeuFNU1Eqf3xlnU3cD8BgcHh2xvLNBe34Cpd/ydeWivi9a2EK3CRD2ufoF0Lf7PlvWQSCSSv4VbFS3l7sB0dy2+7q7qXA/lKbRw8UvcxcOfyk7xS/jqCsvqLL19fcyv77zZEdwaP59o2fY3KU0N54noJAIjksjNzsLf/Tmf331OWu0A1rVJUoQ4OTh6EJ+cTnZGGkG+3gRHpzOyuP4johWPqauDCLen/P53f8ZViV12LgX5+RRWNjA01E1GTABPnjsRk5RBfm62KiqffvoFnhGZbNjevFP4umgtzI2SFh6Ih0ZPakY2OekJeNjZYQhPY8765vpCi4PNGNyccHIPIDMnj5zMNLzt7/PlF0/IrBzi9LUKO7KuUKTMdfvd73nwXENKevZ1fksq6BkZZ7CzFoOnK27aADIys0mJDcfF3pHQxEIW1820V2ThJmTJLyiS7Oxsoo1+atwyytpZWxr7EdHqZXN+UAivN47OXtdxTkvEy9kJL38haXObWOa68fZw4L5zAN2jYzRlJd+I1gor452E+riLNulHanom8SF+2Nl7kFbWycHrC49enTHeXoW/hzs+/hFkZWWTFKbn00/u4PKWaPWNjJITG4Knpy9JaVnkZ6eK/DigCxT5mZmnqTBFCLgz/mFxoqw5xIUH4eMXTFWbEKueevxcHHHWBJElYp6dkYL2+V2++uoFuUIaFTHWCxkKCIkhNyeXWKMeJ3tPcitNzI/3EKXc6XL1EcKTSVZ6MnovL6KSCpjfOnpXtEL0fP77L4VYxZCdlUVkgA+uIg7FzUNsW1YoS40SdeRCWHQyOTlZok788fWPonlgju2VCVJD9Tg6aYgTMU+PD8PxhRNhSYU0luXiZfdCyGSY+mRgZko8Tve/4dsHrtT2zrLQX4+v0wteuOhJz8ohTRx7949f4qGNZ3ppQZxX/Djz0Il0RdvOSUfv4YKHbzim8Vl6qkTaTk74BEWLOsghOSYULy8DBTU976wR97po7extU5UVxuPHj4jObxLiKZ86lEgkvww/o2hdsDLYQW5qNu3iF/LLL7HjPTMddSWEGPR4abzQ+4dSXNvBxu6R+PSKpYkeSkrL6Jtef3Ny9a1xxf76BDl5mRQ29XF8uEtbXSmpBRXM3CzcuLs6RYkoR2VNL4cXZww2l6tLG4yv7nBgniFTdLL5db2cis+WJ/rIjAnD29ObkIhEMtJSiEnOonlwgfPLU+bHeslKiELvozy550tIdAqt/RMcnJ4w3dMg0s2md3pNPe/FwSbV5YWkFdfQ39lCnJ8nT5+8UMVOp/VS/3xC42npG2ayv42EsCC8td4YQ6MpLCokIT6JzOIGtvbfFK3DrUVqcwqoEVJiO7Ix2t1MQrgRP50OPz8D0QnZQobmb5ZK+IHj3Q3aKvMx+vrg42MgKiGdQtHxJcen0WCa5PS1saj9jVmK4kOwe/wUZxf3V/n19g+mtLmbTesWA+31QirEeb116P0C1cnSY3Pr6p06m2WZlsoCwgL98fHS4S/aSUFlC8tbNpGPVSrTsiksaBbiq5zzktWxThG7LFoHZ4XPHzE73KXG2SDirDzFFxWfhWl4jqOzC0721qktSMdLG0hpQwe9jXUUZYpzL1jVeWhjPU0kRYao8fAV+couaVAX1H17Pdpj2xbdjZVEBgeiNwSQlJREaHg8mWUtWHasdNYVU1RRy4p1j6mBdlJFu9ArD0P46omKy6BzYJrD0zN21uepL8kmyOCHVivKagynqLadVes+hztrNJfnEqiUw9dfFemCrDSSROybe6axrC/QUJpDsLievDXeBASEklfexKJ5j4uzQyb62kiOEmXxFrEX541OzKZvdP7dhXnPbbSXlwp5iiI5MR6j3le9NkvqTJjFtXmpzgOcoCInhQBR/zqdaGch0VQ197JlO+bq/Fht29lJ0Tcx15OQWSJiasYqyldbkCa2K+0rUMhmHrkZqSQkZwpZWhb1uU5bVZ5I1xs/fyOpQpjiQ2IpzK0TbfeQBSGMOUk3denjR1hkEk2mEfaOTjncXqOtupBgf736JKRBtK/s0nrmzO8+RXhsmaeyrJCK5j4OT06YHWonNlhPaFweI6Lu/xH30yUSyYfHzyhaV5zs77KxtqGuE/U6yto/5tUlJsYnWFzZ4PD47NWX4qFtm9W1NXXNo7e/KG+Li9MDNswbbG7buLw4Z0dIwJrZwtHp9ayj85NDtkQ5LKLDvBC97f7OFuvrG+qrSpS1hTY2NjCLz5QvamXIzGbdZG5qhqVVM7u7OyJtM9u2mzsIVxfs71pYmJ1iYnKG9a2dmzV/lDWPttkQ6SqvJLre9RTL1ibrmxb2RMe9PDetPoH3+t/49Bxbu/tcnJ9gNa8yMznJwvI6+0dHbCvHrls4EXLxOhdnx1g3zDflEZoiBHFna53ZqQmmZubZ2rG9GpZ8kytOD22sLc4zJcqn5P3owMaWKL9FxO71vluJmXl5gYm38js2McXaplUt8+X5mcjjOjNTk8wtLLN7cPzavKErzpQ0RDuZmphkacUs6uNcjaGy7pRFxMls3r5Z5Fa0tQPR1sS2HRFndculiPOOEudppqbnhfiIGL1MXF3XycL8zByrGxZ2rVY217d+WMNLiYfyhKeSr8VVbD/yiiilLW+uLzMzO8+mxYJ5c5MNpU5F2XZFO9jcsnIiMqmkuWc1Mzc9yaSos00R+/NXARNlPT5gTcRr/OU1cfLymhBlO9xjdXGOyalZNe2jgz02lZiLMl2KMp2KY9fVWE+odX9wfPpKCpX2+Oq8N3X75jIVNygLt25ZRAw32bZsqnG7zscbA8JqnFcWZpkQdbIsYnYs6uQl1zHfYmFmmunZRbb3rte6UuJ9tL/D0vyMqAvRXkVbORDfDesb61htyhCm8lqufbUMM3MLoly7on2K2Jmv12dTynCgpCuumUml3W1u36wTds3r3yfzi2t/sb4UAVeuJzUGytPRynErS8zNibZ3s6aZRCKR3DY/o2hJJBKJRCKRSF5HipZEIpFIJBLJLSFFSyKRSCQSieSWkKIlkUgkEolEcktI0ZJIJBKJRCK5JaRoSSQSiUQikdwSUrQkEolEIpFIbgkpWhKJRCKRSCS3hBQtiUQikUgkkltCipZEIpFIJBLJLSFFSyKRSCQSieSWkKIlkUgkEolEcktI0ZJIJBKJRCK5JaRoSSQSiUQikdwSUrQkEolEIpFIbgkpWhKJRCKRSCS3hBQtiUQikUgkkltCipZEIpFIJBLJLSFFSyKRSCQSieSWkKIlkUgkEolEcktI0ZJIJBKJRCK5JaRoSSQSiUQikdwSH65oXZ2zMjfD2Ng0e0dnNxvfz9XZAXNTk4xNLXJ0dnmz9ZfknNWJYUzNXSyZbTfbfkOc7TPU10NL9zC7R+c3G685P9pluKuVjq4Bdo4vbrb+g7k8Z2FikJbOHpYsRzcbJRKJRCJ5lw9WtGwbc1QU5FNa28XO4V8TrX16m6tJzypidGGLX161zlkc6qWpqoW5tb2bbb8drg7WSYmNwCssnYXtN8XlyDpPaogO/9BE5rdPb7b+g7k8Y2a4m5rGNuY2D242SiQSiUTyLh+kaF1dHNNdXUR8XBr9c0KcrtStXJydsLtjZWNjA4t1h+OTMxGg688si6NkJSWSW9HO7i9+Z+WKo70dtswWDo4VKbzi7OSIHasFs3mTnb19zi7+sv5dXZxzYNtla3OT7R0bp+cv839d5j1RZrMo85Yo89FNma8uz9nf32fv4EjERw0C5+Kc+3s2ERflrpM49vwU2842mxtmrDt7nJydi603XF1ycnSAdWuTTYuVg6OTV+koXF6cibREmbYs7G3OkRgZhiYklXnru6KVbNSiN8YytmLFsrV1Xd5zpbxXnBwfsn9w8Eb5T8U2m8j7ibrPm1xdXnB8uK/ma0PEbtd2wPnlu/tdirId7B9cx+NmmxKTI3Guw8NjbHvbmLdEuUQsTo+PRHz3sdn2sFpEecR/q7HbPxRpXx99cXqixu7w6FRN72X5N5W2tr3L8enLtiaRSCSS3xIfpGgdbs2QHBFOTEop28fX0rBvWaGzvoTIkCC8tV74+4dSWNXGquX6jsXl6R7NxZlERKcxtGhVt/1ynDHX10l1cR3TKzvYNpdorcwnPNAfXy9fQiMSae0dZ//0XQE8P7Yx0d9OamwEem8fjKGx1HUMsX1wwoF1HVNjBdEhRnw0Qmb8g8mraGFly8aZbZ2qynKKGnqu0726YHW0h/K8cvrG1jjc26KvtZq40CB8td4Yg6Opau5lc+9YNKoLNhenqMpLI8jgJ9I1klFQxfSSmXNhE2dHe4z1tJAcHYbBEEBKcgJuLh64G/+CaAV54GDnRFRcAgEGPeHRyWp594S8LYx0UV1Vx8TyjiowV5enjHa3UlPXzMrO8XUiNyiCvTjeT0FqPEF+Pnh5+RAWm07X6CzHb0nZoWWZ9oZGOvunObm4NqC99Vla6urpHpxiuLeN0qoGpjZ2mRvsoiQrg+TERIKCoqioaaCqppLC2na2Dq7vwm3NjlCVX0Jn35wQtT2Rx2aSIkLw0+oIDIqguKZdtLV9dV+JRCKR/Hb48ERLSMBCdzWB3gFkVQ1wdnnFxek+pqps0el5oA+OJDYqAh8Xex6+0FDUOsq1vlwwbarEPzCYwtaxV3c5fhmOMeWlEuAeTMvQAr1VOWjtnuHlFyzyGkVwgJGsknpWd09u9n/JFUuj7YT6uGPvoiUsPAI/dxdcPAOoae+nvaZQSJIGv4BQkU4kPu4OPHnqQVHdoJCKMQy+3riGZbOlzGG7OmdYnFdnryO/dpip7joCPV1w9fQVx8YQZgwmMbNECI+V/c15CpOi0bh7ERYRRXRkOHqdj/i8jAUhEwtDbYT5anD18CEqJobIQB+++PRLHPyT3itaCXoHPv7vj/HwMRIdE4Wfxh2tTxjN/bNM99QQ7B9Ads2AKkQnu8ukCYELjc1mzfbmUOPO8jgZEUF4uumIEnmODA3g6f0HeIckM7v15hDgyc4yRcnxxCQWsaQOZ14w0lRGhDGCetMoNfmJaAwiDxNrdJYk8/SrL3jm7ENEbAaNdVWEGPW4BCUxZzlU05vtqETv4ElqXgfzo52i/J44ijpRYhcREkJ0Ui4D02u/cLuSSCQSyW3z4YnWxQmdpanodEHU9K2q860uTg/UuyD1jW3Mr1vZ2VqjqTCer799REhOIy+7a/OUCYOXH7HZjZz8oj3i66I1R31mOA+++pqghHz6h8eYnJxkZmGZ3bcn9V8cUJsehd1jJwpbRjg8OWFtZpiqikq6B8YY6umgpr6VmWUzu1YzrcUpPPnyAeFJNWyt/phoDTFQl4vd93dx94/D1Dcs8jDF5OwClp09JtpKcX30GFfvKBpa2ulorSfe4MELBy0VrX1UpsfiIqSktmeGk7NTVkZacLN7gmPA+0Ur0eDMgyeu1PfPi/1PmOtrwM/FlajUctbW58iIjiAivoD13UOWBxsJ1AeSXt6tSvTr7Ip9W+vq6OybEPncYX1+iHCPpzy209I199ZdyqtThprKiQiNo3lggbPDTUpSE4gUArdgttBQ8LpoxfPg27tEF7RiOznjxDJLVPBfEq12JrqqcHl8HztNMG1dA0xMTDExPYd52yZFSyKRSH5jfHCidXV2SE1ONJ4BIbTObF9vExJhWZujsayIlLh4EuNj8XN7zu/+/C3BWQ2vRGtnaYhQd73obCvZ/4eJ1jILI51E6T15+uQZzs5uGPzD1KGn9e2DNzvqYzPpAX44OAQxtLhzs/GGqwusa/M0VxWTmpQgyhyHwc2Oz/7rDmEJ1Wz+qGiNsrEwSmZ0IM+fPBXpu+DjG0RmYS2ziys0FSRw99NP+Oa+PV5aLTqtBtcXj3lsr6GovJLEsCDcDAlMbVwPlV3sLRMfbsQj+P1Dh6nB3gSFp7C0d/1E4qFljmSxLTAilSUhV6aKXMJCY+kcnaYpP5mgoBi6p7fekZbzIxuTAx3kZaaREJ9AfFQIj7/4iO9faOictdzs9QM7K+NkxMaSWdTE1FAbseGRZFf1cnh88JZoJeDk5EJRx4R6zrPt+b8sWvmdbArhK0qJwO7JE+ztnYX0+5OcVcr43PqrOV0SiUQi+W3w4YnW+RH1ebGikwyheeq6cz3ZW6c8M0HIgDNBwRGkZWQQFeDJx5/fw5hRz8sBue2FAYK1BqKSazj8R4nW4BJ7WxuM9nVTXVFEcnQ4Hs8ecu+pKwXNQ5zezCdSOdkiO8SAvZ2Bntlr8Tjd32Kgt5v2jnZKMxLwdHTC3xhOSnom0YFefPfJXUITKtlcG8ffW4eLMQOz8lTm5Sm9Zem4P9eQXzOqTqCfGR2ksaaCjMRYfFzsuPv9M+JzKynLjufxvftog+IpL6+gsqKc4vxc8oqrGBkeIC3SiJtvNKMru2o2T61zRBv1uBtT3itaKUYdBmOC+Oy6JvZWx4kxeBEUlcXa/jkbU10kCiFKzcojJjyc2LQyLO88sHDF4nAbkf4anD18iY5NIjsrFdcHd3jw3IOOma2b/X7g4mSP9vI8EpMzSYxLICoykb55C5eiDb0pWol4uGuo6JlRjzvfWSBGlMfJEM/MzVOJEy0leD13ISWvk+3dHRYmR2mpqyYrJQF/jQv3vr1PaGoJ6/tv3ZWUSCQSyT81H97Q4eUZg7U56H2DqTAtqEOHtrUxgj3csHc1YhqZYmZyhKKEAD754x0CEqpupOqKtbFWcZyBxKJ23lzt6bZ5TbQGZhlsqSFddP7tAxMsLcxQmxnJg4dPiS5s4fj8NdG6PKa9KBmnJ/YkFzWxvLZGf1MR3hodIZGxGDWuuLj509I/wdz0OCUpIXzz8ZcExhSzubVIjN6Lx/Z6OsfmWJkbJ92o4e7X9kK0hpge6CAnLZPatj6WlhbprMzG4fFD9DHZdDZX4uvqRkBULlMLq5hXF2itKiInv5yJ+RVai4SwOWrIquhgVeRpsLmYZ/fv4uCf+BeHDu/et6O4eZD1tRUhP1m4O7iTUtjKgSjv+YGZypwUPB1e4OxlpLhp5GZe3etc0l2VhuOLp0RkVTM9O8tITxM+T7/mzkNnGsY3bvZ7nUvWJntIjQrm8RNPUrKqrh+eeI9oeQrRqrwRrctDM1mRATyx86K2a4z15XmK4gP47vOHJOW1MzfeR15GJmV1nSwuLdHfXCZk+QGexiTmt485Oz7i8ODwR58klUgkEsk/Bx+eaInOc3O8jbCAYFJLTOodoJPdNUrTYnF48gx3Ty8CjSGEB/lw7/PvCYwswHoqOryrM0abSggICKWya/qdYanb5ZjuggyM2jDahhYZ76zB6OWGs4sHOq0XGhcX9CHxmMaWuXhjjYArNhdGyIw24urogsZTg4u9A75BcbSYeqjIjMP52TMhW1qCAkWZjX48vPc9hqhsVnd2aSvNxPnRAxyc3QkKCsHgYsfThx4U1o2wONZNvNhfGTLz0mjRuruj8w2hpmOEbesatXlCfJyc8PDwRCvO6+amISG7nMVNm8jTKFmxobi5uKHz8SXIz5vvvrmPqzH1PetoLZAqBO/+t/fx1gfiq9Pi4uRKcHQWI/ObqiirddNWhvO9r3HyjmFk6a1hUpUrFoZaCPVx5dkLJ3yEMIeHR6G1e8SDFx6Udc+L2N3s+hqnNjNlKWE4OvtS3T17HV8hWo1CYHWBkbROrtNVliJioKO6d/b6ICG4/Q3FaO2f8tzeGX/R1gK1Ljy+50h6YaeQ1mHSoow4OTipsdN5eqDRGiiu68Z2ciTqt5GyokpmN357a6ZJJBLJh8YHKFpwZlsjJyGGqPg81m2n6vpIWyuz1JfmERcdQ2Z+GX2Dg7Q3NmHqHmH/7JKzg02qs1OIic9lxvxLP4Z/ztrECKaWbpY39zk93GVqsJP8DJGfyGgyckoYmnz/qvVXF6eYF6eoK80nXpQtI1vsO7XE0ekpltU5GsoL1DIr23sHBulsb6G9d5idozP2tlbprC8jJTGenMIKTK2ttDd3MjFv4ezkkMWpIcrzMomNiCAlPY/OwUl2D5ThvStslnW6m6tJTYhVh+lKattYMu+oa5ZdXZxhXpqmVuQpMTGZypoG6upbaBGx3lWX2/gBZWX4ke4OWhsaaaytICkhntySGqYWzZy9MqMrlgYb0bt7EJ1Ry957lrlQOBNxm+hrJzslkbiEFKqaTAz0mGhpamVi0XKzntpbXJ6xNCni0t0n5PNmuQjRXhYnh2jt7GXJus/qtPjvllZm118K3hUHO2b62mpIT4onPbuYjrZ2Opo6GJ1c5fTshLWFCWqKc4iPjCApJYvmrmEse0fiyFNmB0w01DaztCWXe5BIJJJ/dj5I0VImdk901JIcn0Lb8CLvWdfyLS5ZnegmLTGRipYhjt9360PyD+HscI/l6VHyEyLw00fQPLh4fZdLIpFIJJJfAR+maAlObRu01tRQ09j7zvv13ubq/ICBziZKKhpY2PwNvmvwnxjb2gzlGXFoPXzJLmlm0/b2WmISiUQikfzj+GBFS7lLZd1YZ2lpVX2Nyo+hPKm4trrC8rrlnbWZJP9YTvY2GVaGFjsHWLfuv3/4TyKRSCSSfxAfsGhJJBKJRCKR3C5StCQSiUQikUhuiQ9atA73drFsWTk8OsKyvszK6vr7n9w7P2F7e5vtvcPf/NDU6eEeS8vLrFv2+HmKesXl5aX4+3UH7uzIxsrKKmbrzWtwrm7yfbNcxpVaBvGn/utv5OKE9bU1dej5fSu/X4r2tbW2xMjgEPPLG2+uhfZr5vIc6+YGy2tmDv/Ck55/L8qLx1dXV9nc/jvmRF7d1NXfGEbladgt8xqLqxs/e3kkEsmHywcrWhfHu/R3tNPSPsCW1UxTcTpZuSUs7767MvfV2T7DPR3Ut3Rh3rt5xP83yub8IEkpaRS3DP8Mi7JesrU4w0DPAMvmX/eaUHvmeerqG+kcnudCiNHc2Ci9fWNYD07V1zZN9A/SNzDJwV9/RPUdrg7NlBQUkFbS/O7SE1fnLI91kxwWiKeHHyW1JnZO/kmemzw/VN+XWd1sYv1nvS6u2F4aIjc3m+rOMcV5fzLnJ/vMDPUzPDyJTVn/7m/g8mib+op8EnLLmNu6fnWSRCKR/E/5MEVL/OJdHO4gMyWdhu4pbLtrZIV64WMIZ2LrPU+tXZ0x099CSmIqjT1TnP6Gb2stDTXg6u5JWF7zq3c8/t1cndBTmk2YPoKO0ZWbjb9Ojm0W9eXOc6sWIeFb5CfE4x+SITrcA873lkkKjiAosoCtd17t89e5si0QZjSiCc/B8p4XfzdnJ+Jw/wXBsbkMTyxw9E9zR+uUlcU5xqbn2Xu7XP8jrtgYb8Lg70diSceru4o/hYOtOXLCgklIKMR8+LfV1cX+OumxQTgZohhakYvFSiSSn4cPUrTOj6yUpicRHZfNgvWQU/EFmxWqxUtnoLq9l/raGlo6+1jd2n011HO8s0ppRgoJaaUsvbV6+S/B1dUF+zubjPZ1UlVeQUvHD/m7urxgz7LGgKmVipISKmsaGZle5OD4TL0bMzs1Tu/gEKNDAzRVV1LX1CGEYouz99ydUUTLxc0DfXwevV1tVFfWMzA2x97hyc1Q4hXH+9tMDfZQW15OXWMHM8ubnLwnre31aRJ0Dnzx0VeEppWzsLjI7PQk/f399LS30CrKoAxRHu5ZmRjoorailNLyGrqHJtnZPxZlPmN9bprBnkHGRodpb6yhqqaJ0ZkVDk+V+21XHO3vMDkk8lJRRlVtI8NTC+wfnQoHOGBGlLtvaITJsWGaa2tpMw2yvrXNxvIs7U311Iq8K2KlxPBob4vRsXFRlnWWx9pwf/Adf/78OXmVrXQ1FPPsy6/49I4LdV1j7B6eqkOss2MD1FVVUNPQyuTCGkdqnkSuLs/Z2Vyht6OZmjqRp94WDHr/94jWOetTfYTYP+WLj78nMrOKyakpZibGGegbpLOliY6eEbb2DjnY3WKsz0SNiHl9UydzK9cxvzo/ZmFmgr7hESbGR2mrr6NZtOEVs4XNtQVMLQ3U1LcytWTm9H2v9BE/Oo5EfU6P9FFXWS7iX4mpfwyLMkx+eYlZxKp/cIDh0TFMzfVUVdczNLmgti0uTlmenxFyOMvu0TFrcxMMirqdmJygs7mB+mYTC2tbbJtX6OtoEvloYmx2RcTpWoDOjg9YmR2jpb6akqJSWkS+r9v05RuidXFxzu7WdfuuLC0R6XYwu7Ilyv+mSF2dHTHaUY79nS/4/nsnarvH2Ts+58gmyjfUq5ZPicXkwvqrPLzOS9Fy9A2loWuAzqY60UbamBaxOzm7UO+Cj42Oqgv+Xsfykp21RUYHRlne2MNmXWdwaJCh8UmGxXVaV1OvivP2toWpkV6qq2rU2G7vH6l36ZShyp2t63ZSXlRMdV3zdXxOzkX73Wd6YoyeAXHdDvbRUFlBQ4uJxY3tm2texERc8/2dLVQUl9DQ3Mm80iZEPiUSya+LD1C0rrDOdBPhH0RibhNHorNSRCszxINvP/8CNyFbPt5eaDy0xKQWMrlivRaMyxP66woxBkfROLSkpvTLcaUObZVlxuPl7qa+SsfDzZPI5HzGl7bYWpqgIDUOnUaHt0aDq5MDbloj9aZxIRDr5CaH8+ipHb5+gfjrNDi8sCcgMoNRZTX0mzO8RBEtx+cP+fzeCwL8/NB5eOLlG0xJY4+6Wvzxzjot5dkE6ISYemrx9tIRFJ1K+8j8O3f6VqZ60D//mn/7//4NB79YerpayUgI5ekLZ/TeemKTC+gfGKSuMAO9lxZf8efu7IS9k5b8mk5sR3u05afh+vAFWm8DAXofnOzs0egjaR+a5+hwm9bKfPw8PfDSivyIsvsYImnoHOdQiHF2UjhP7F0whoSJ/GpwtHfHGBZDeloiRoMP9iIOwXG5TK/ZMM/2ERUdT1aNiaG2Eh7+6T/53//6CcaYLBHbaL763b/zr/92h+SCRpZWVumsLsbo441WnFcnYmAMi6elR5xXdHSWpXHyEiPwdHPH28ePEH9vvvz6IR5h2W+J1imTHdW4fP4x/+9f/hsX/wTqq0tICdHj4KDBz9ef5NxK0XkPU5GVgE7UvdZDg9ZdiHBwPK0Ds0IiNinJjOWFgzP+xjACfb1EOV0JFO00LS2ZkAA/HEXMDGFpjMxvvTNv6Xh3g+ayXAJ9fPDR6fBwdcLJ2ZMMZU2ynX26anNwcXiGi9ZAoN4XNwd7XEXbauie5Oxkh+qiLMKScpnasNJSmIjbs8foRT6CDb7ivI7og8JFvNOJCDLg6uiANjD2+lVRQiQGO2qINOrxFufVurnh+MKJ8KQCZjZ23xCtnfVZSjJE2xdtUSfaiFb8f1hsFoPTG2+8NulSiFBbeRpf/ee/8/v/+pyUkibmlxZpKEpX24hGiZ2HBz4BkdR2jnLwlmypohXtz7eivQWFxxAq6k2JnW9wEv3TQs62pomNjiI4vZJdRarFD4GJlgoi/aOo6ZhlbqgFvc4dOw89EWFGtOI69PD0Iy4plYSYcFF/rji6eJNf3SXa9gkbs8PkJEZfX7cify4iPhrfcFp6ZzjaWSI9Lpj7j0XdGQLE9eGB/fPr9jq1tsvuxgzFGbEibqKNietQK76vQuOyGJjduP6+kkgkvxo+PNG6PGOkPk98IQZS0jqjflGrohXsxmd/+ozgxAI6u0yUZ8Xjau9GamGL+uJiRXaWh8WXv6+B1LKuX/al0hdH9NXk4fzkBf6R6Zi6uyjLTiY4OJrG7jHGehqIi4oivbCWvoF+GopTefb1IyFTRWxZlogP8OSPH98lKrWYbnFsZoSex987kF01wNvTgRTRsn/wDZ8/cKekppnujkaiA3S4+oTSPi5+vbeV4a91Fx1iLh3dvZhaajDqvTHGZ7/zQujDvTXyQrx59M1TMipNomPpx+hpx5/uvCCnrInxqXmmBzvJjIshPqWQ7t5+OhvL8HjyPe5+kcxtWqhODOGrP3yGd6iQOVO3EA4hFQ8eEyE6u9XFEYI0Ttx96kllUwfd7c2UFlXQPTjLgXWBGIM7H332gPjsCrpMzRg97Pjs068JEwLdaeokK9QHh+caykQ7WB5rF1JkILqghc3lIfyd7fnukY7G3gm1A3V/9JT7zwMYmFlirLOeYK0QzIg0Orp66WqtJy5IT7D499jCKi0Fybg8dyQuq5xu0ZZKU8PFeb/C7R3RumRvY5YUPx3PH3lS1DTIVE8tPnb3+eaJhpL6DiZnpqnLS8Lt+XNCEnJF2+yhpaoAjYMdPkKephcXSA/34eNP7xKeXITJ1Eq0rwuff3oHg5CRjq4uCuKMODx2IbdqSMjwzalvsC6PCSGNJyY5F5OIf09rFX4ibUfXMAZFp91YEMedTz7B1U+IZEcXDSVpPP3mEfrwAnZsW+SnROEZFM/wipnKZH++/NNH+MXk0NHRTqrRizui3F7BybS2m6jMjuXhE0ei8sU1tbtOrRDsyOhE6tu6GOjtJFbU1/1nbpT1zLL2SrTame6uwvXZI5x9omgV5W+rr6aivJ6Jha03REu5Q7Q43IL3k4c4O/vTJ+qqp64IL/sXIr8ptHZ2i/ZVjt7dCQ99DMPL229IiSpaEb589tUDca2UiLoTsYsP5sk9O1IKO9leHcHPR4dbeC5W5VVRQrQGK7NF+t4U1I0z0V3J87tfc9feQHVLJ/WFyeLfd7hnp6VIuZZEbH3sHPD0imNu3cpoZy0xEVHklNYzIK7bqpx4nn37hLCESrbMs0T4uPCHj++r7wjt7u4kWcTz8QNn0U5GmDRV4Pr0AS6+UaKOe2itr6G0soHxxS0pWhLJr4wPTrSUxUcb8+PQ+AXTOH79pXR9R0uLh0Z0pEvXT9sdbM4Sr9dgEL9ml2zXWmWd7xMdu56o5BqOfsFvs/MDMzkxgdi5+dM+saFuO7ZtszAtBGF1k/WVOXp7Omnv7KStqYG8pHC+/f2XePlnsrYpRCvYl2eeoQwubqvHzpqq8H7hSkJWKwdvvU5IES1XF2cC06rUdzwqk7XH20pwddeSXNFMSbw/X/3+D9h7+BEeFk5EaLDoHD7n7nNPGsbe+jV9dUhTWjRaBx+ah5c53ZwgUOPGc10cC6qUXbFvWWO4p4f2tk46Wpspz0/F7uuPeeEewKgoW3ViOPaPtdT2zqtpb4s6CNW5EhiTzcLSNGlCGu999xC/gDCy88voGZzEsnvA6Y4QrUBvnmvCGVneFUeeUZ8djpOTK9UDS1xeXTDbXISfs5aM8j4WR9tU0YopbOP0YFXIaQBO2jhmNg84s04T5OGNuz6DTdsuDdkxfPPxZzxx0BJxEwOnB9/yjegES+saSDAacPeJZc5yoJbxYGUQX60n7u+IluB8jyohOr7aaPrnrFim2vF1s0cXlcPmwZlwbDMZ/uLcLkGMrF0/EakMK1WlheHk4kN1Wz+pkf48cwvENLWpJIipLEl92XdB27h6B2u5p45AF08Sc1o4fGv+1+GumZHBXto7Ouhsa6WqKBOXe/d49ERP1/iKKlrP7VwpaJlGOfTIMkOYswdeuiTWtzffEq1AXjx3onZohcvLcybq8vB84UZKaY96t9M614vOVYt/XDm7R3vMjQ1ham+nU/w11pQT4PGMT+8+J7tlnNXXRGtptB2j1pGHjx0IiYinpKKe8ekl9kUs3ywN7K2MEit+CBhDMtiw7VAWG4KLnY963aj7Xp7SXpKMk4MHhS2Tb/xgUkUrUs8jJ734UbGublsXAh7k7EZkfDnrS8N/VbScXog8ptezL64rmxCzCIOIVVgqSzsn4ty7FIYrd7oCGV6wqEPYPUKgOsR129pUR1aMkW//+2v0oQWsb8yIY4WAa6OYWNsT57pivElI43M30gq7mB1qEz9aHHkgYhIamUBJZSNjQiyVYXOJRPLr4sMTrbNDqnOi8AgIoXX2+iXA6hytMF8CjbHM71x3hCd7q2SEeqMPimbGev3ltbs0RJingaj4Kg7e/oa/RU53l0kK98XBO5zBJUUaxHf2+Qk7VgsW8Tc73E1GTBj+/gGEhoYToHXhz//6Z7QvRSvcH+eAeCZvXoa9KDpeg4PoeP+CaHl4exNT2sH1wMoVCwN1eHh6EV1QSXaIN5/963/wzMENnTJspgzZeXoSkZzPsBC5N1J7n2j56nAJFp3gvojp1SXWpQmKM+LR6wMIDg4jJMCbb/74O569Eq1oPBwCaR+97vj2loeINHgSFJvD+t4BC2M9ZEQF4+5gz/Onz7B3cBcdUT2L85PEhOhxCUpkRn2C7ILmQiE0etGJqkJyyUJbqRAtD1JKulj4iaJl3rVQlhLGZx99zP0nTq/FQIMxJp3urhZC/fW4G2/KqJxpZ5aQwAA83zcZ/j2iFaBzIzi1jN3jC873V0jQ6vDyiGFx76YTFbLQWpKIi4uOwppOUmKCcNZHMbSsTOC+pLcmU5TTj5qBBXX3tf4GglzdiMsSAnD2eg1dsbM2S1VuCoH+/hiDQwgL9OPenz/l/mO/V6Ll6OlNRf+qOsx8sjNPtJsW3/eKlhEPNy86Zy1iT0Vki0Xc/MmvHVclbWexHx8nDfqIYraE4HXUFBFqCCAoMJiI8BDsHnzJR18/fUu0OjjZ32aovZboQF+c7Z7z/MlTXDWBlLcMYjt5c/jvDdHaFfkLCcLD0cjw8g8v/B5sysfNyYN05Q7fa+FQRUvE0tEvQvzgur7OLDM9RHi4Ex5byOqCEC1vIVphoh4V0RL1MFCRhfY10XJx8ySmuFN9kOTQPEFChD/BSQVCmhUxs1ESFSSuBz/6Z9aZHewgJTKYANHWwsLD0bs78PH/++wH0Qr2w9mYzII6J/SK6dYy/Ow1pBX1YBM/tAbba4gI8MHx+QuePX6Om/ihWClisv83Pm0pkUhulw9v6PDiWP1Fq/MNoW74+lfu9R0tDU6uPphmtji/uGBrvp8QjTuBkVls3Dy9tDXbTaBOdMaZDZy8YRS3y8WRheKkUF44+VDXv8DF5SVbC6MUZWZQWllNVqQR56cOpBbX0ts/SFtlDs+++BZPvxSWNxavRSvwp4uWi6M9vnHFWA9PuTg7oKsiHRdXL3Ibu6gUkuH01Imi5kE2NrfYMq/S09aoTtRd233rEf8b0dI4eNM0dCNaeh9cQ7MwK8smiLowVaTg6vgCY1IhnT399IoOVff0G5656OlfWv8R0cpmYWWFgd4uuvqG1En27XUlaF7c54mTPy2dPUSHGn6iaJneEa0EIUZOmlimRczOrDMYPXS4+6Vjtu3RWpiCwws30sva1RhYRAwGTa00NHawsDBNeniQEIFQRpas6kTurcl23B0df/IdrSBvD8LSKtgTEnFxYiFPKYe9Dx1TG5xdXHJiEwIRY8DRw0BjzwipimgpT8q9Jlp+Bv1PEK0zhuoL8bKzV4eklWHQwa5G/EV9PHoizjeyqIqWk6fPTxctdy9MN6I1J0TLqIiWkJBXouV4LVoTo6KcGjdctWHUibYzNNRPcrAnX3/3lMy6YVZeiVYbm8szdHd2MDg6ycz4EDV5iTz67nvcA9NYemu4em917Ea00lkXdVWTHIHzMw+qe2Y4PRfieiy2ZUbh4KSlvHvu5sfENS8nw7/+1KFVES3Pa9FaX5kgSKfF0TeJ5Z1jzo52qc+I4PkD1x9Ey12IVsmbohXyHtEyDY9REC3O9cyZzNJ6+gaH1SH/p19+h68xh5U1IVpG8UPBmPKuaBWaWFkQMekwMTgyyfTYEJXZ8Ty9+y3a0DQWlLtnEonkV8OHJ1rKkFFHOYG+RvIbxn6YoxXiwZ1Pv8Q/KoXiokLig/U4O3lT1DBwM8n7kvneWgz6ALLrBtRO5xdD/HIe76hE5+SExi+coqIiYo0+2Nt7kF1aQ1ZEAPYPXxCbXkB5STHJUYHc+e+PcPWJZWZp/m8WLaen9/hSdB7p2fkU5aTi6+6Kb0gSI4ubzPbV4+/pjLt3MLkFxRTnZeDv7Ud8Rjlre29/wZ/QWZiI4/2HhKVXMjtqeke0OkrF5y+eYIhKo6yslOzkWJ58+RF3Hb2FEC39qGjNzU+SGReKp9ZATn4xJfmZaJ3t8dDH0j84+PeL1vEmWWEBfP+tA4X1fZhXpoj11vL9d27Ud40w3ttKiM4TF09xXhGDkrxMjCLdqORC5tYtDNQXoXN2xj8sQdRVIakRej7++M575mgJ/opoXYm6H2kpQSfkR6sPJ7+wmOykKByf2WGML2RxZVG9C/P3itZgTR7uT5/hY4yjrLSM3PRE7O/e4btH7jT2z9yaaI0Pt2JwdcLRPZCC4lKK8rLwc3rI5588JLWkh8WxH0RrcaSdqABf/IKiKSopoyBVlP+FA0EJpWzYbu7y3XBgniFJ786LZ27U9YzS316Dv5sDbl6Boo0UUZCRoN799BFCMrXx5qK8f020Nnc2xLXmz71vnxCTmkNxfg4Gpyd8943j3yFao+RFGLB77EBCZiHlxUXEh/rx1Ucfow1MYW5x6kdEq5PpwXZxHfiiD4qiRKm35CicX9gRmlIiBPOI9bkpRgbHsNh+2+v+SST/DHx4oiW+sPbXRokPCRVyUKPOQzo/2qaxKIOIwCDi4mLx9/PBT2+koLJNdCbKPBtx1PkhpvJsQkPjME1ez5P6JTnaM9NRV0p4oD/eXl74+gYKyWpgccPC7GAnSeGBaDVeBCpPeWVlExMaTHJWMbMrK1SW5JKYV8nKzvWvf/NUPzlxqVQ3jnD8ljFuzg2SlBRDQGgkcaFGfDU6QoV8dgzNcHR2wdnhNr0tlUQGGvDWaPHx9iUyPpue0cX3LB9wycq4iYQQP3zCk+js6iAvO5OkokZ21Dkul2zOj5AnOgnlCUaDv5Gk1CwhimFEJ2bRP71CT1UZKfH5jC1Y1RQPN+coFfKXX9GMZc/GiKmJ2JBAfHReeIu8BEck0Nw9yq51jfKiHBLzq28E8JLh9kqycnIYW1GGhS4xj3aSnZhCbecE5oVRMjNzKG8b5fzymKHmSoJEPGPTSpldWqarsgA/V9HJFdSxtG5muLOB2NAgtS68db6ExaTSPjilrih+sL1Gi9jfKGTHV4h5vGhTfgERpBa/Z8HSi0N6qkW+0suZWbepQ1/5mSkU1XVxePOWguO9TTpriwkz+ImYe4mY64lLK2J4boNTUR/qIps5LxfZvGS6r1GUM5u+2et2ap0ZID8pmYrGgbfW6LrCujxFaUY8PlohT36BxCdnkhoXTWRsCp2jCwy2VZCQmkn3jEWVkrP9DcqS08kU1451f5fW2jJS8yuZt+zQXVNAqvhsXJlTJPKxPtxBQUourf1L6g+afSFBmfFp5JR0YFWfXs0lwFuHToh6eEwS2WmJRIXFUdU8xNr8IDk3C5YeCsFpqy4ixF9/0/b1ol4KGJhe5eytHwrKtWyqzkOv9RTxrmd+bYP+lipijAGijNd1FZWYQ8/40jtLkrxasDSn9NWCpba1KUpSkymuaBPie8rMQJv4EeaHl0grNCKWlOhIYiJSaetfZHmym8TkVMo7xtU7ZSc7y1SJa6+wuk0dBubqiM7SPNLisple3WSqt0V8D/mL61aH0RhBRlYW0eGhpOVVsCAEuqQgm8SCWszqEPQVqyMmssR1W9c+yd72Oq3VhYSINqGUy8/XQHxqAUNTK5yJ9jvW0UBZUSVzZptaDolE8o/jAxQtUejzAxoLs4iKTmNsdZfLizMs66usra5h3lhjfHSE6fkV9pW1gm6wbcyQn5xIen4dWwdv3ZX4hTg/PWZjeZ6hgUGmZpfVia9KN6Pmf2NZ/IIdZHxyju29fSzKq0RWVtk9OMQsyra4alZFSeFEdJCrC0uYt/beeGpL4eRwj+XVFdbMZrHPDMND4+K/d9S1e15yobwyZnWRkYF+hkcmMVtFOm871g0Xp+LX9fIcI+NTrCtpirSX1rd+6CCvlDXAzEyODDE8pqS1K/69yfLiCtbdA3bMGywtrGI7vL5zcXF6yMbqEqtCMJU0Ls/PsJpXGBseYGB4jBXztro+mPLapA2l3GtmjlVhuWLPamZFnN92U68ntm1WFpfY3N4X5b5+Bc/GzSt4Tg52WZyZYHJ6QcTwmCOblbnJMabnRNyFJCpPuCnnVdYmGxwWMdoUMXotCOoaUSJ+I2MTrG1sqGm/9xU8ovw7myJfyxsciHTPj22srSyxvrktYvpazM+OMYu6Hx4YYGxynm3bkZpP9bUxos2+/toYZc0tpZw7B9d3GE9FWdaWltjY2n2nvpX12ZT9p8dH1HKsi3LYdiwsiv2V5R12RcwWl5W0ruOvxlWI58ryJqdK7DdF/aiv4DkT5VhjSXymxEeJ9/GeVZx3VdTjdV7PT0RMFpdZXbcKEbkSMd5jScR4cHBYiMUmB7Zd1m/KfiTyrLQV880reM5ODkVacwz194m2NMPW7qEoy1uFURDbjsR5Z0VdTc2LvJxcqPMZLetLjA0OiGOnxbEH7309z/tieX68z7qIxfqGVa075VqzimttfHSYmcVVLKLuXpZRWdNNiduGaE9K8pdnR+q1t2a23rT3C7bFv5cXVjhQ1soS+dpcW2RYXLcTop3t2PbVofhF8T1kOzhgfW1FtN8f1qhTHoBZEdftpnVfXcRVjcniLEN9vYxOzKgPgVy3GXGejRUW5pd+5oVkJRLJ38MHKVpKJ7A1P0x+ZiYVTYPvrKfzNlcXJ4x21pOamk33+Mo7nZVEIpFIJBLJ+/hARUsU/PyIqeFB9X12yurRP8bV2QGTwwN094+xK38hSiQSiUQi+Yl8sKKlcHZ6wtHR8bvDOW9zecHx8THHJ++u2yORSCQSiUTyl/igRUsikUgkEonkNpGiJZFIJBKJRHJLfLiidXXO6tws4+MzP/5kzuUpi9NTYr+5V08i/Ro5tlnob6slJSGJstp2xicnaCjLJyExndb+CY5ulgr4W1GejLJuWbBu76uPrP90rjje38WyaeHg+IyTvQ3a2tpoH5zm7H1Pi/1quWR7aYru1i6mFq3igrnZ/JO54vRwly2L5Z/0CTBRj7aX9fjjcxklEolE8i4frGjZzPNUFhZQWtvFzuGPidYJI211ZKbnMThr/pU+cXjFTF8DevcXPHzmRmpOCTnJ0Tg/foCj1khNx9BffbLyL2FdmaQkp4j69vG/cTX8U0ZbainOKWVmfY+9pX68dd74JZVx+JfWgvhVcsnW7AjN1Y2MzGy+d1mAH+Pq4pTxrmrySksZWbteMPafi1NGmmsoEvU4uyHXZJJIJJK/lQ9StJQVyXtqiomPS6Nv9ofOU1kjZ1/59W6xYjs45PzyWgj21ibJS0kiq7gJy816Qv8ILi/OOdzfw7q1hcW6w+Hx6c16OgfU5Ubx9MVzYgoamRwfINbPFUdHT+r6ZtQ1ly5FWU6PD9mxWrFu73KkTOx/TRquLi84OrCxbbGws7evvq5EicdYeymuz50JS6rBengiznedzu62lS3LNvuHx2+s9/SS0+MtCkL9cHumoXl4kc2ZLjSeWnRxRWwf7LMjjt+1HahrXr3kSqR9cnSgvsPxfXn8AaXMxxwcHLC/r6S1w4HIhxKLi/NTbLs7Im9KHR69kTelPMpaTRYRv51dGydn5yIlsf38TMT1gMPDIw6VGFivy3V5c+yp2GYxb7F3cKKe91Cc90A9781+6nl/SPuHvF9xsm+hMM4Hew8NVUMrHKtrmV2pa6Lt7WyLtrat5v1lPi/OTtT098Xf7s4Ou7u77Im8qempeyh1da6W/eDo5NW2l1yJelZiuK2+B1PERezzMi6Hh4ccn/5wV0ott0jnSGlHN/VvtbyZf6Ue80J8cRX12Dq6LGJ2nX8lDnuiDi0iVi/PoXAu8q/UyeGRiJNoq9uibt5IX+z/dr1IJBLJb5kPUrSOLLOkREYQnVyK9eh6cUWlQxxoryU2zIivjx/RCZl0j8xyKDqWq4sjOivyCI9IpGfG/E7n9kugvFh32NRIclQoep0Xvn5BpBfWMrNiZmakCx/7b/i///7v3Huuwd/Xmzsf/Y7//N1/Y0goYHRxE/PSFFV56Rj1fhj8g8kqqWd27WYRxrNDZoa7yIyNxN/Hh+CwWGrbB1henCYvWsfv/ve/8OkdV6pbh1hcmKa6IJ1gfz0+Pv4ihnkMTC5y9nrHqbzmaKQV97sf82//3//DKzwDU2u1EC1PXuhCKS3MICRAT4iIZ2vfpHq37eryjI2FccqzUwjy88U/IITc8ibmN3beXZjy8pSZ/k5KcrNJFgIcEh5DXeewkJwNepuriAkJEnnTE5uUTe+IMuR7zsXxLiNdTcRFhODj7U1QcCRlDV2s7xyxuzJDXVEpeVmFZKfEEmAwkJBexMjMGqcXF2xODVJXVsvg5Crzwz2Ui/OmJiVjDIqismVAyIOZ/tYaEkTafjotfgYj2WWN6qr98wNtaO9/wr/833/HNTSToXkz1vV5msrzCAv0F23Nn4TUAgYmFoWEnWOeHqKqOJ/ktDQiw8PIyssjt6iSxo4RTtTbqVfsm2epr6unc3j+zTusV+eszIxQlBZPoPp2g0CSc8qZWNhgd2Oe5ppaTAMzN6+Ugs35MRpq6ukbnWVquJushCgMPjo19jllDcyvbTE93ILrt39W69E7MouJpS1sm0u0VOQTFmDAzy+QpOwSRudW1TcDrE4PkJ+XTXpuAekivUCRh+yiGrq7TRRlJGDw8yc2rYix+Y33LzgqkUgkvzE+PNESErDYU02gdwCZlf2qIFydHzPSWoaPuxPOnr6EhxrxdHTEKyCOvhnlNSZXzPc1ECw60LzaAd54XdwvgRCLSVMdwd5e6HwCiBGSqNe48uixA6lFjYyNDhDi+Zg/fPQRDkJkEmMiePzVx3z2yR1i8mrpHegjPyVSfUVPSGgEUeGhqogk5laxbLGxNtVDpF6LvZ07ISGh+Hm64uBmoLCygeLkQP70H7/n7mM/Wky9FKcn4PTEDkNQmBCBcAIDwyitN7F78tpw4NUly9M9+D75mv/+948wppTQb6pH4/SMT+86kJCYTEyY8n7GB3jo4xha2Ma6MkFOYpj6OpLQ0HCRxxD13YMpQibXd998cbDy2prW3HgefHGH5+6+RCdl0txhUuUlwMsLvSGYyIhIVdiCw5PpHl9iaaSdMG8NDs46IcyRhBqDiEnNZ1iIz+pQC96P7vPV18+FZEYSGRqIq4Mj/hEZTKwI2WgsIsjTn6KGYUylqTy/8xVPHXWERafRbOqnu6GMQI0nvnqRZmQ4vu6OPH7mQnZVhxCVbgwvvuY///sj/JJKGRgZoSwjFncnV/RCaCJDg9E4O+NtTBBtbY3JlhJcHnzH3eduhEfHUVZZSmhAAIFhqSztnojme8JwcyGBxnAqu2d53W/PbKvkihg+e+aAUcQwMiyUIGMsde0jWFYnSQ4PJjyxiHXl/YCXx7SXZhPoH0FFrfiBEaLHzsGNiMhIwkPEflGpdAxMMzvZLWJzR9TjnwhJLWViepKa/GS8hDQHhSj1FI7e14cIIdzjy1aGWwp5/N0XfPdcS2xcHP7uDjz47gFu3kHExccLOfPm4T07olKq2Dn59c55lEgkkp+LD0+0REeldJY6XRDVfSsoenCyu0JGkA4HR1/aJ9Y4PTlgsr+d0vJaxheVFxCDda6fKF8/YlOr2P2lTevyjIWRPmqq6hmdWWFvd5vB5mKcH97DNyJTdJwntJclozEYqBlb5/TATE6YQUhTAkvis9GmQlyfPMAzIJamdhPd7Y1EGzx44uxNZdcIjblR2D93ILt+iIPjEzbmhAyUVNA5NMukkFKNoyfxuR0cnmyRYfTmmy8eklIs8jIxyeTEBPNLa+9Otr/ap+zmBbp98xb2FvvQvHjMPUcjY6JDPjm0UpcajsNzLyo6JumvzcZJyI4uJJEWIU1dbQ2E+bjyzNWPxpHlN+8iKqKVHcv3Xz4isbhDnPscy8IQ4RoXnjzVUFjVRE+3iZL0KByevCAuq5rehmJcHt7H0TuKtt4hpiZF3qdm2Ny2qaKle/QQR00UYysib0d7tBYm4WKvpaBugLGG10UrkYff3iUit0l9lc/F+RHT/V2ibhqYXFhjb8dCT3UWL+7fIzChiK3dHcpS/HHx8aNtfoeFgXp0rk4YYgtZ2z7g7GSf3tocnJ87k5jXxGBjCU537+EXVYB570hNv6cyixAhtI3DqxztrpEXG4YxPJVZy5sCemqdFjLpwlf3HCmqbWNiYoqJ0UmWVjY5ObHRXJJOYEgsXVMbnFjnSYsMJTgml4HeZnQOT3lg70NdRx+Tk1NMjk+ztrHN+aWNkohAtR4HFi2sj7bg4/iU527+1DZ30N3ZRlaMP/efu5Je08ugEK2n9+7hE1XMxt4hayNNeL54gJ1vDFNrOxxuzxMrJE3rGcWCEEeJRCL5rfPBidbV2SE1OdF4+ofQOrOtbrOtjmJ0dEZnSGX96KUwXKlzVJQ/BdvaOImBvkQlFLD1ap9fiiv2LWuYGqvISE0mKSGREF93vvz4Y3ThGepLk/+iaO0d0JYTw/0//pG7j+zQabXqn9Ozh9x30JLf0Ep2qBYXFx96FpWXAV/zsuwzPTWvROvo8oSh1gr0LnY8e/YcN3ctxogE6k3D7z5Q8D7RcnbDMzyfXWVe1tUpwxVZ4nMvChu6qU8L5+7v/8D9Jw6v8ujw9AGPnH2o6J5RhfgVqmglCDnRCUmbVjetjLTg8egef/r4Ozw118drXBx4+P0jotNLmZkeJy8umGePH2Pv6IKPPpC0vEqmlrZYFqIV5KIjIaOZg5uxuLXhFkLcfUjKbGCwrvA10UrCSRyf3zp2I3+X7JmXaK8rJz1FqZsEjF5OfP7JZ/jHF7L5hmhZGarPxs3Ng5zGoVfyaJ0fIMzNneDwXDpqivF64UJSfjtHN0OFu4sDJEZFkVLUyuxIJxH+QaQWtNx8/gNXp3u0V+bh/vwZL57Zizj4EBmXTufgFAdCRlfHOogOjSBfCNF0bx1hQUHk1PazY12lJjcR56dPsbNzxEunJyGtgMHJJY7Pdl8TrU0mG/JxuPM5n3/9CK+bOHs4PufLBw4klbbRL0TLydmdpMo+lBZhWxZlM/oQlFLCztGF+M1gJUdcRz5uwUxtvXWnUiKRSH6DfHiidX5EfV6skJIQmqes6rb99XFCXV3Q+iWybLues6XMQ+k2dTE6u6Yua2BbHSMxQE9MYjHW419WtC5P9jDV5qNzd8FLH0xCchqJEf7c//ordGFprO4d/6hotefG8ezOd3gb4ygtLaO8rJSC3Gxyi6sZmpwgL9JbdI46OoR4Kl332eE2Q93d9A1OM2z64Y7WkfrS3RX6TK2U5WcRFRLA8/v3sHMLoG146Y1hrPeKlqcGXXyJkBklfmeMVefg5aAhr85EQ3okT778Fn1Y0g95zMkiv7SWyWXLKylRUUUrEQ8HA3XdC+qm1dFWtC+e8MhOR25RiTi+jJLCfHKy8+joHWNre5u5iWEaq4UQJcXip3HimzsPhIRVMdrTTKCzlti0emzq5PwrlvobCHLzJiW3WcjR66KVjIebhjLTlHrei6NtWsoz8XR1xjcglCRRN/HBPtz9+msMcfmYd94UrdGmPNxc3Uiv6buZX3XF5nQ3Rhc3QqMLMdUV42uvIb24l5ObgF6e7FCZm0ZUbDJ5makEh8bSMrLyZkwEl8qLp1fm6GppoDArnfBAPx599y1uvtEMLexwtLNCcUoiiSm5ZCQnEhoSy+CildPjfVbmJ2lvrCE3LYkgH0/uf3cfv4gs5jbW3xCtqaZCnL//HgdNMCUlpWo9FeeL9HJL6B2fV+9oObt7klI7iHIl7a8OEhVqICy9gt3jl6Llg841iMlNKVoSieS3zwcnWsp8p8GabPS+wVR0Lap3Sk73zRRE+eMgOrjKjjHMQiYaC1Pw1PpT2jamipbSGUb4GkjMqmf//O0u7nY5s62RGWPgmZCBstZBFuZnaCpK5sFXn+EalMjC9uGPDB2eMtVZia8QgZCkImZXNrBsLNNaXUpOYaWQmHU6xbGOdvbEFTazurHBaHsl3u5exOc0MNJVi5e9G+FJtVh2zDRXlpKeWcTw9DyLM2Nkhnrz6JEzRS3jb03MPqAizojbC08hBUtYZruvnzp8r2j1MdJcjM7ZmYi0cuZWzSKPizRVFAlpqmbO/MOdNpUb0fJ8TbSUJ0OVO44eXqF0DM9gsWwx3ttCblYu7b0TzI72kJ+VRVVLH0vLS/S3lOBw93u8AlLpNzWhe/SAFy7BdI8vsLE6T0lyuBAiPdWdE0y8MUcrGc/XROtke55EEYNnrr7UmUZYmJumJjuGb7/4HK0QlTXrDhVpQTh6aKgeVibTt2LwdMYzMJGRmRUhrkvU5sbj8MyNzDITw00l+IqYZLwmWspds8nOWiIDvHj2wo3IpEKW3zPsdrKzTG1JAVkF1UzNLwmx7CPSx4HHQj6bRja4VOZ3NZUR4e/Nw+daolNK2T4+Y3tlgpK8bIoqW1hYXmGirwk/l+fYeYYxuLBMWUwQbs89aR1bZnW8k2CtO16i3SkT4K2b6/S11pCZU0z/1Io6R+tvES3lSdCjoyNOTq+fAJVIJJLfGh+eaIlOyzzWSlhAMGmlXeoTWMpaR7ODrUSJDsjJ0RWNhwdO9k4YY3OYWFGGF6+YMlVjNBgpbhrlF/YsLk52aavIws3+OQ5O7gQEGokMNfL43l2c9DGMr+3SUZ4ipCGA2vFr0coNDyAsLEmI1gUH1mWqshPwcHLCXXSCOo0Gd1chUlmVLG7tYV0aJzM2GGdRZqXsrg4OeOojaR1awDzTT4TGmQffu1Ja20pNsZAjRwfc1HS8cBPxConNYmx5WzSmmwyrnNJVno7Dva/xDE2lrbkKrVaHT0LpzTpaZ4zX5OLt5EV+/RB7mwuUZsTg7uCEx8s8uulIyq1hVYjkGwjRastJRusUQH3Porrp8vSA4dZKjN6eOCtDlELqPNzc8A9NwDSywNrMAMlhQqbtnNAqwufpIcrgT3FdLzP9zege3OPLzx/h46vHV+OJq4uWxOxqVqx7zDQVC7kIpLhRiFZ5KloPL8q7rocsz48s1AvpdXr+DGcXT1E3wUQGB/D9d/dwC0pm3rxDd00W9o++w1VInal/lKayLLzdXITIeaqTyl0c3QiNz1Wf6JtqLUMvYpJZ0veaaCl3XadIDvTgy69fkFvbx/Fbw4YK56Leq/OScbF3wMNTg5eXlxqL2PQSlixHohVfYV0cJtrbni/vu1DSNqk+dWozz5KXFCHavCNaEXedUn4PHWlFDWza9jGVpWJ39w6a8DT6xydpL89W55m5qvkX9eTsQUhcLmOLm4y0FuEq4ptWN3QjWkNEh/sTkVHJ3o1o5Qb54uMeLETrEOvyOKWlpTT3T6v7SyQSyW+ND1C0hALYVsmOjyYqIZ+N/et1sS5OD1kc76cwM4WoiGhyi2qYWjRzJjq0y9M9GooyCI9JY0QIxS/PpRCRZdqrS4iPiiQxNZv27n4621ppautlY/eI5ekhWjo7mNva5+LsgLGeDrq7B9k7FVJzdcHu5gqmunKSY6KIikqgtLqdJfOu+oi9si6TeXmaOiFRcZGRpGTm0zs2py67cHa4w3BHPRmJabR0jbK5uUF/ay1pCbFEhMeQU1DN5ML6m8s7qIhOfXWGmqIs0gsqGBwZoaWlhbaBqZuV4S/Zmhujtb6F8XmzaIgXbG8sijKWkhQdSXR0IhV1nawKEXw36TOWxgZpru9gXkjmS5QV2KcGO8lJSxKSGUl6binD08scqUt0nKhLH5TlZhAdFk6C8qSiaRjL3rE6Gd7fzgUvbQR5uVkkxCWJc5tY2VTOfcn24iSm5k5RTjOrIs7NTS1Mr14POyvl2FlfoKm8QMQuiqT0PEy9A3S0irpp78e6fyw+n6dWxDY9u5yx+U32dzcZMjWImMaJuoinuKKZ+VWLKj3WpSnaRUxGptbfEPqLgw1yo424akLpm9v6C3d/rthR2kldGUmxUUREx1NY2cTCmuVVDI93FkkM0KH1i1bnSCmblaU1NldmqVfKEBVOTFwylU1drFqU8iv1OE11YSbpyh3QlS2ORP4H2+tJj48lUrSBvKJappc21TawuTRJQ3OLuoyFerfYZqavu4OekRlORIGUpVLGTG20NpqwHJ6J2MxQV1eHaXT+b3zzgEQikfxz8EGKlrLe0Hh7DUlxKercotfWzHwvW3ODZCQlUlDbw/6v+DU8kr8PRbQCHTXEJitztN6vMP8wRFvdMa/R11BCoI+B+Ow6VVD+Vq7OT7CsL9FRm4+vzo+M4tZ3JtNLJBKJ5OfnwxQtwcneOs3VVVQ39rKrLlr6F7g8ZbSzmeKiKqbXdv/CnQTJPzPmiW7iDaFkF3Rw8CsTLeUO0FBbNSEaD4xhqfRNrr05F+4nokza76ovwaDTEpqQw+jC1s0nEolEIrlNPljRUoZ8rOtrLC6ucHDy46K1sbzC0tKGuvK15LfH0Y6Zsf4hpmeVIdCbjb8SlGG95alhmusaGJ1evnmFz9+Osvr/7NgADY2t6lDvyV+7jSuRSCSSn4UPWLQkEolEIpFIbhcpWhKJRCKRSCS3hBQtiUQikUgkklviwxWtqwvWF+eZnJxj7z2T4Y93zXR39zIwucz52SELszNMza1wLOe2vMHlxSm729vs7R2IxnSz8YbLExsjg720942yc/S3Pyn3Nsp8pb2dbXZ39/+uCeF/DWXxzG2R/o5t/2bL38b5oZWenl56Ruc4fzsYP5Gz/S2GBnoZnFjgVLS1kyObyNOOOo/wcHud/jYTQyPis1tvhlecHP5w7pO9TUZMPYyOLnB0YKW3p5uOwSmO3nM9HFjX1GtneHZNXeLhx1CWFtnb3hHnsaEsWbq1PCVi2MOC+YdlOyQSieSfmQ9WtA4si9SUFFNe1/3ue/oE1oV+ggJDiClo4eRsn76WWrLzyphYtsonD1+hrDE1RlVRKR2907z9rMD53jIpsSF4hacxu/XWoqN/B7b1WepKSmjuGBHC+/PXwt7GDIVlJdT1jP5ddXy0OUlIcCjBqZUcvbP410/jdHeV9tZG2vonODw+ZLSrlqKqGqY2D9mc7iFS40d8ci17t/x05OXZkfpWgGJx7mlx7iPrKp01DXR1TYo4TRJqDEQXW4DlPQK9Z56nrr6RzpG/vjbW0c4q1YVlVDX0cSjkdG1mkIaGBnGdWW72kEgkkn9uPkjRuro8ob+hjMS4NHqmN17dHVFfB3J4wMHBIetTJnx8DIRlNXAqut1NZS2txCQKarqwnfxj1tK6urrk9OSIfZuNw6NjITY/mM3V5QUnomNWPtvfPxByeH59h0k55vSE45MTcewJh/v7HBwecXZ+qcqEctzx8cvPjznYfzdtJY0zkcaBOHZfxOZUWQBU2XxxymRjId6O7iQXtHJwfHZ9zhvOdxeJCzPgEhjP2IpVHH8g0j4Rab+2k+Di/IzDg31s4vPj0zN1kcx3uLpgsacGg4sr0alVWA9Efk9PORH5PlHyfSDKrLzGRRz6sh5ttn1RrtM30hMN/qYsNvXzo+Prz5U7Kwt91Th5uGLMqubo5LosVyIOJ8c3MT885vwtm7y8OOf46ECNy+7yMHo/A3pl9fvXy6jWgcjra6+ZuTw/51z8vdxNrT+lno72sVq2sO7YONozkx/vh4uvgZbpLVZHOzA6aoiIqcAi8qLUx3U8//J9I7XNqPnfU+N7IuKrxEB8wpmI3bGoa6V9KPFX6/ZcqdsrTvY2yItTzu1Pqzj38dEh25tbbG+LmJnH8ffzxiU0k9Vtm5qPl3FUOD8RUrgl9t07vCnvlajjU3EOUSev8nCdN/N0l2g/HviF5rMlynK4v8uWOHb/6HohYWXHl23v4EBpt9dt7zrNm3bzsh7/TrmVSCSS2+SDFK3j7QXSoiOITioWHZYybCg6FtsWfS1VRIcEEhgSRVpSDM8dtTeiJWTgeIfGggyiYjIYXd5R0/klUVaunxvtISc5GoOPL+HRKepdjz0hNxcnNib620mJCUfvpUPvH0x2WQOLGztqvjtb6kjPziY3K41Qg56gkBhq24fYOTgVsVimqqKMlMwc8tLiCfTzIyI2je7hOfWukSJT63OjVGSnYNT74h8YRkFVK0ubu+yZ58gwuvH//n//wp0nWhq7x94YWr0WLT8eOnkQG58ojg8QaadjGp5RV51X4n5oXaOztpiIQH/89EGk5lUwuWRWV0l/nbO9NYriDPzuf/8fPv3WgbLGTro7WykvziMrI5XI8ARauifZ2d4U9Vip1qOfbwBJGcWMzKxeL81xecba7BhlWclqWXQ6P6KT8xicXlZXVC+O8eXf/+X/8IfvnKgS8dkXAjU31kt2koi5tw9hEUk0d4+qcVPzpKya31lPXHgwgcZwstISeO7g+Y5oXZ3Z6Osy0dY1zKGyfsTVOctjQ/T1DrF50/5212doaWmlu6ebtuZ6WrsHGe2ox/XbP/Ev//47tNG5NNVVESSk1k8XTWFBFkH+/kTGZ6hDlcrq929zcXrAzHA3WfFR+Ht7qfFNK6hmZtUiBPGAgeYG0Z4yyc/JJDzIgH9QBOVNvWzt2Zjuqsf5m+tze0Xn0zc0Rnt1PaYu0ebWhWj5arkrro+UpDiC/AKIScplcGpJfaXV3sY8tbUNdAwrd7Qu2d5YoKkiX5wjQOQhkNTcciYXNji0bdKQG8Wf/vX/8h+/v09+dSdjo33U19czvmRR47S+MEF5jqgvgx9BwVFUNHZj3j1kb2uFtpoiIoz+eHvriU7MoX98QQ7tSySSXx0fnmhdXbDUV0uQTwAZFX3qa0Muz0Sn01iM3t0Vd40foSGh+Lnb88dPvyfkRrREt8VkRwUBgSGUtE/c/Kr+pbhgZcxElJ8WR0c3AgMC0bo44aELprFngsneRsIMPrhr9YQEBeHt7sSD+46kF7Wxt71EfJCGP/zpSzx9AokIDsTx6SNeOBto6p/HMt+Lp90D/kuU1RgSTojBm6ff30cbkMiYEMrNhWHSIvxxcXLD3z9QdKreODu5E5tZyfTMBHnhXvzh//4H3zsaaB+cVl+z8hJVtII8+K+PPsNVo+TNiJebK97+EbQPL3CwZ6ahKA0fT08M/kFq3n2E0ESnFTG1+uYcnbN9MxUpRj76t//H1w89qGnpJDc5jLtf38HZ048YIXAtbV00lOVh8NLiI6QuxGhEr/MlLC6H4flNdlcnyYkNxdNVg9EYTICfjkffP8QQkcH4zCwVSYH813/8O5881tDUPcT4QBvRoiPXaH0JFnkP8tOjD4ikun2Eg5NjxjuqCNS44ubpQ4hoM4E6F/7w52/wfVu0zg+oL8oiJj6TGfO+kN9d6rPi0PuF0zmxyeXlCcPNpURFJ1JZXU5kiIHwtGKGTM1oHn7Of/zhjxiSS2lrrEH/7An3v3ciOj6B0ABfnj14iM6YxPjKW/KvyNxIJzEBejw9vAkLFrH1dOHhwxck5NWyLSQn1+jDx//+MW46IcChRlyfPeaZg46qjhHRpprxuP+ZOPdH+KeU0d3RQoyXnvjEKjZXx/D3fMG//feX6ITMhoj2qLxH0xCWyKCI88pYO94+BmIKRfuzLlOeHoubkwu+QsiCAvxxdXQiMCKdwYlZWooT+Ox3/8kfP3lOeXMvrVVZQsb0VPbMsL8xQ3a0EbvnDugNQtK07tgJucutaKKxNBeNvQManYFgpZ79gsgta2Tz5pVaEolE8mvhwxOtixO6ytLw1gVR3buiTtY93Joj3t9HiEuk+nLkk8NdOkuT+PrbhwS/Ei3YmOzAoPMjNqeJ01/QtJR3LdZmxfD8qSt59YMcnpywNN5LSUExpsEpJgZNlJdVMTi1wt7eNmPt5dh/dR9dQBbrW0K0AjV8ec+FKtOUOjzVX5OF4wN7EvM7WJ/rwfP5I+46GBldtnK8v0VZgpHnz7yo7pygszgFl2cOpJZ3snt4yuHOGvkx/tg5eVPbN8N0UxG+Th5klPe8cxdKFa1AT74QYlDRMc6RkJP5vjp0Hq6EpJUx2tMojn2OvaeRps5ehvq7yIsP5KGdO5l1A+9MpF7trSPQ1Y34nEZshzbRgYfy9XePSa/s4+j0nM3ZHvw1Tjxx8hMi1sXQoIhRaiTPH7mQXNjOxso0DRUVtJhGsOzssbk0SoTnMx7baemas7A8VIOzxo3wwibOj7YoTgnlwSM74nIqGRgcpKOuGK2dI96BaUzOz5IeKgTULZC+WTMnxzaGGnL49tv71y/OfisWK6MdpCelUmOaxiqELzchlKdC6PJLO9i2rFCalUpabiUzk93XopVRiXVni4IEPa6GILqXbZgnTPg9fcAzZyODi1uinVqFHAoRcfSkRkjzGwjRWhnvp7K0kt7ReWy2XaZ66tA++x5NQDwLm+uqaH3z2ROKWkbUNjXZVozri+dEZtays7sp6sIPN4ORnuV9tucHiH1dtDzs+eyRlo7RJY6PDxhrKcDV1Z3oolZmh1tvRKuVie5qvBwdCYgrYXX7gNOjPTqKk3CycyGtsoeV6R58HDX4R5Wyf3XJoIihIloVXZOMNhfg8tyO0LQ6LPtHbK9OU15QSF1jMzlCwO599VDUTRUT0zNMjo0yOT3P3s/w0IVEIpH8nHxwonV1dkhtbgye/iG0zFy/INoiZMPbQ0tQUsWrDnJjsh2NxpvQ10RrZ3GQEHc9kXGVHPyConW2t0pqhB57r1D65q/zrMzpOTs741z82azrdLfUkpuZRlpKMuEGDZ/+2yd4+WeytilEK1SPg280Y2t76rELPbXoHTxIzGphTciJp+ggtVGF2JTJahfHmApS8bD3paKpl9KoUDwc/Ome3lSPFWdmuKUQVyFXqeXdjP8V0YqP8Mc9JOnVZPjT7XliwvzxDE2kOj9NCOFnfHbnIV4aLTqtFnf7J3x29wUJJW28/SzoO6KVEcYLVx9qB1ZFrq5YHKjB4dEdPvriHl4iLSU9D6cXfPvFY2LTarHY9pga7KI4L0fEKYWk2DAef/knvn/uSefs1huidWydE5Loyh//9DF2zu5qWjpPNx7euYeHdyzdXW3467zRheeyc/P+S9vyAN5e3vi9R7TOD8zUFBeSW1SLqbGazLQ09PpQ4hPSaW1rJDU5VYjtODsijR8TrUAHZ4wRhViOFQ09p6cqFRcPDwo6Jq5P9IorIcVm+tsbyc3KIFWUNzLQm28+/gg3/1jmzWtCtAJwtQ8S0nbdprYmWgnQuROWXsm2OPbHRCvQ3xePyNxX71083hjFX++DNjqfsf7ma9EqaKG1Mg1nF0/yW6ZuXpJ9hXW6E39vdwKSS5kd63qvaJV3jlCfGyGE3oPSrsXreZTic6W9n50eMW4SbcHDkadPnuPuqSM0Jon6zkGsthNxBolEIvn18OGJ1vkRdXmxaBTRmraq26zzvfh6aglMKGP/+hud9fFWPD283hUtjYGopGoOf8Fv8zPbGmmReuw0wfTMXT+NdbJvZXyon6GREdoqC/D3cMXH3yg6whQSwwP45g9fojVksLopZCfcH+fAeCbN18sWLPbUYXDw/EG0PDV4v5SDy2O6ClPxVESruY+ymFDcHQyYJjduOrBLhhrzcXX2JL2ql4mfIlrBSczciNbx1jTRwX54hSdTW5iO09272LkHkJeXR0F+3rUUZBXRM77w1+9oZYbj6OVP0/imyJsiWtU4P7/PA0dvcnKV9PLJy84kPS0f08A0M6Mm4oJ9cNX4EhkdT0ZaIk7ff8kDIVodM5vviFZ8kAdff/+EyMQMNa2C3BwyUjOprDcxP9lHoCJaoTlY1Ycjrthd7BOC5/Ve0VLuME32tlKQk0FURBxZuRXUVxUTExFKQGgsaaLMk0KE91d+XLSMjp5ExFaye6akf0l/XQbOnu7ktI7d1M81Sjsfaa8k0NsDjW8QsfHJJEYZhSh+jrshhrkNRbSChIiGMrpyPUxrmWxT9/9pouUjRCvnRrSuOBCCaPD1xieumPGBllei1VaVjrOzB7lNE6hZFvtuifMYhGgZU8uZG3+/aFV0jtKQF4WdozvFnfOqaF2KMs2NDjAwMMzCygpD3a0U56Srw+EOTx7wwtmHuq7pX2DpC4lEIvnpfHhDh5en9Fdno/cNprJ7Se3Mj6yLpAQbcNeG0jO1wo51g6b8GL78+sEbQ4frE+2iMzEQX9jKLzlAoUymbsxL4MVTFzIru9jZ22VMmR/k40tSVj7xBi8cnrlR1TXG8tIC7RUZ3P/zZ7j5JrG4tvD3i5bovLvLM3B9Zkd8fgPrll2sa7Nkhvti5+pHw9A8s60leDu5kVjYxvHpyyfCrrmeo6Xhq/suVLSPsrO7w1BzIRoXF6JzapgcaCXQUwhiaDozaxYO9rYZ7WoiN7+Mgem1m1R+YG2ggQBXVyLTqrDublOWEYaj7qVoKUtyDBDi64mnIY6x+Q3293eZ7m8nP7cY0+gcnVVpOL54SmROLfOLS0wNteP3/FvuPHSmcXydleE6XNxdCMqs4dBmFulH4eiio7RlWF1ba3NpkqqiQiobu9ncWiVHiIuLi4G24QV1En5XZRp37tx779Chwr55nsqcBFzc/Cio7sK8OERyiC/3nmjJr+1hXxjC66K1vWuhMMkfJ289rdMW1sc61acOI3+CaJ0fWShJNvLMwZX8hj6Wlxfpqs3nxbefY+cdzsTq8l8RrU0heQacvQ20z1iwzPa/OXTo6cAXj3W0D8+rZTeVpeAihCqlopu5kR+GDqf66/FxdsI3PIeZ1S32tjdoyInB0d6V7Jp+1mb68HP0wDckD8vJKQM3olXZNclEWynudg4YkypY3dphdbqPSD9vQiOTKK+sJCevlOHpRdZXFihNMvLo3hNSS7vUtb2UO1/nr55QlEgkkn8cH55oic5pY7SFUP9g0su61aekLs+PGTfVEuqrFZ2gRp146+vuwJ++ePjaZPhzxltL8RfHlXVO/sJf4JesT/eTGCI6XUdXvHU6XB0c8dJH0tIzRGNBKu7PnuDs7oUxMISI0CAefPk5Lj4RjMzOEPf3ilbbDJblCXJig3FxcMJLo8Nb44Gzs4akvDrWdw/ZHG8nwO0Fd19oqesa5ei1tzKrd7RCvfj0zl28fALUJ/eUidD+YYn0Ta1ytG+hqTgdjbMj7p5e+Hrp8HBxJyg6U528/ja7QqQifZy5+9iJopomMhND3hCt86Nduqrz8ROy5OouyuTtjcbNDf+QJLonloV0NRCodeSZnYuo40AiwiPxeHqPbx87U9o1x5aydpr4/MvvXalo6WV8sIOYQN+bmHvh7emBxiuQ4voedg+Pme1vIdKgE7LlKeTAH38vVz769N47k+Ffotxl6msoISwsjtbBReH821Skx+LlG07X9PUdw9dFa3d/j5bSJJ7c/xavsGwaqysI/ImidXm2T3dtLh6Oz7F38iQwKJjI0GCe3v2ap55GeqdmflS0doWkNhcn8uT7b9EJSWpvanhjMnyAtzP//eV9DOJaUZ50dbJ3IjQum8mVnTcmw+/vrlOTm6xOlvcUdazE0dnBWeybw9TqDjbzDIl6Dd9+8YTcqjYaKzKvRatnhsOtBYpSonESbV2r9ULj6oyjqy9FtW3qE4c+4t9u4nr11fni6Szq1BhL1/gK+9urNJRXUts8wMHLtVskEonkH8QHKFpwurdCVlw0UQkFmG+eUjo/tjE50E5aQgwRMcniF3M1JRX1dA7PqYsuKncIanNSiY7NYnLdph7zS3J5fsLK7CilIg+hotOMT86lZ3SWg+NTdjeWaCrPJyI4WOQvlYa2Lloaamho6WBlc4teUyu1bb1YbpYl2FmdpbW6nr7hBWxKp9TQQFOvMrQjOiVlEvXYAA1VzUwtWlHWl9panqGhOJeoECNhkfFUNPWwtr2vrgGlrGTe1VhGTHyySGPsDdG6PN6lt6eNsupKKksKxPHhJGUUCflb4UR9DP+Kg+11epoqSYgMwxgUSnpOOePz6+rToG9zfrTDQHsN8fEJVLeY6Olup6aplfmtg5s9rji2WRjqrCc5NkKVi5SsIoamltXH/k8PttXlGJKiwgkNi6KwspmuthbqahsYnVMml+/Q31pDTGSiuvyF7XCfxckBirKSRcwDhOAk02AaZnv/WD3b5ekhsyPdZCXHEREVr7aZorJaWl7G8h2u2NlYZmJsig2rMpR6wdLMJENDY68WzT3dW6eroxXT0JS6Ftrm0gSl4vwpmWX09A6Jemugq2cadYqWSG9tdoiahnpGFt8W0yv2LSu0VxeLuAeLNp0kxKODtuZGahvbWdrYZKSjnfqaTsx71+U53FqkrUm0+UHl3GeYFycoyRTnziqjf3Cc7sYWevumObBt0t7RTFFFBZUFWUIMI0jLq2RqeVMd4rNtLtLU3Er32KIo4RV7W6uYGspJiAojODSSvLJ65lYtYt8rdQmKiZ5mUiJjKa8zMT42SEtLi5AwqyjCJZa1efVJ0ighiZHRSTR0DmER8T/a3RRtoY7kmEiCDEYSU/PV5R2UZS6Ohdw1ibqobx2SoiWRSP7hfJCixdUZIy1VJMal0DG2cj3RVt1+xeXlBRcXF+rih5eXlzeLMF6xPt1HemIipY39HN7yqtw/hrKAppI/ZZFKUXk3W1/bfnG9XVkMUsm/+t9KOZT/vtn3upw/lE3979fERjnm5bEvUdK7Tl/E5rXtCi/P/b4FI1/l49U+Sro3H96gnu9l2srnN9vfx8t8XKfzsow3H75ESe+mHq/jdLNd8Oa5lDi9WdYf0n950PXnalo3sX0D9fgf0lP2fV8cXkdJ42Uy1/8t/q7/KbhJ4+UOr85/ne7b6SvHKtveydcNb9fb6/u/ahevDv3xc1/vr3wmtr+vXq8PUk6q/vv1dqKe92U+3orPy8/UNG6OVf7/Ja+X4c3tP6T5Zj3fnP+t80gkEsk/AvFd9QGKlkB59UdDRTlVDT3svuddh6+jrIM00N5AQUk1s+u7P3QoEolEIpFIJD/CBytaysKlm6srzM8ts3/y10TriJWlReaXN65XGJdIJBKJRCL5CXy4oiWRSCQSiURyy0jRkkgkEolEIrklpGhJJBKJRCKR3BJStCQSiUQikUhuCSlaEolEIpFIJLeEFC2JRCKRSCSSW0KKlkQikUgkEsktIUVLIpFIJBKJ5JaQoiWRSCQSiURyS0jRkkgkEolEIrklpGhJJBKJRCKR3BJStCQSiUQikUhuCSlaEolEIpFIJLeEFC2JRCKRSCSSW0KKlkQikUgkEsktIUVLIpFIJBKJ5JaQoiWRSCQSiURyS0jRkkgkEolEIrklpGhJJBKJRCKR3BJStCQSiUQikUhuCSlaEolEIpFIJLeEFC2JRCKRSCSSW0KKlkQikUgkEsktoYqW+J8G+Sf/5J/8k3/yT/7JP/n3s/85/C+JRCKRSCQSyW3wv/7X/x9M2hk4lclSlQAAAABJRU5ErkJgg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8" name="Pictur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5" y="628676"/>
            <a:ext cx="5731510" cy="593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23" b="32317"/>
          <a:stretch/>
        </p:blipFill>
        <p:spPr bwMode="auto">
          <a:xfrm>
            <a:off x="4174490" y="3718705"/>
            <a:ext cx="5731510" cy="23114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5682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8024FA6-B4C2-8349-BEEF-EB644CAD6984}"/>
              </a:ext>
            </a:extLst>
          </p:cNvPr>
          <p:cNvSpPr txBox="1"/>
          <p:nvPr/>
        </p:nvSpPr>
        <p:spPr>
          <a:xfrm>
            <a:off x="726946" y="130736"/>
            <a:ext cx="856941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Do something ACTIVE to </a:t>
            </a:r>
            <a:r>
              <a:rPr lang="en-US" sz="1200" b="1" dirty="0" err="1"/>
              <a:t>summarise</a:t>
            </a:r>
            <a:r>
              <a:rPr lang="en-US" sz="1200" b="1" dirty="0"/>
              <a:t> your notes.  For example, make a mind map to </a:t>
            </a:r>
            <a:r>
              <a:rPr lang="en-US" sz="1200" b="1" dirty="0" err="1"/>
              <a:t>summarise</a:t>
            </a:r>
            <a:r>
              <a:rPr lang="en-US" sz="1200" b="1" dirty="0"/>
              <a:t> your </a:t>
            </a:r>
            <a:r>
              <a:rPr lang="en-US" sz="1200" b="1" dirty="0" smtClean="0"/>
              <a:t>knowledge infectious disease and disease transmission or make flash cards of the terms learnt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58201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6618EC07-D71E-154F-A471-6EC5D7E9B4D8}"/>
              </a:ext>
            </a:extLst>
          </p:cNvPr>
          <p:cNvGrpSpPr/>
          <p:nvPr/>
        </p:nvGrpSpPr>
        <p:grpSpPr>
          <a:xfrm>
            <a:off x="3290757" y="152537"/>
            <a:ext cx="6502359" cy="2188602"/>
            <a:chOff x="3455141" y="152537"/>
            <a:chExt cx="6502359" cy="2188602"/>
          </a:xfrm>
        </p:grpSpPr>
        <p:sp>
          <p:nvSpPr>
            <p:cNvPr id="4" name="Text Box 3">
              <a:extLst>
                <a:ext uri="{FF2B5EF4-FFF2-40B4-BE49-F238E27FC236}">
                  <a16:creationId xmlns:a16="http://schemas.microsoft.com/office/drawing/2014/main" id="{32534976-9B35-544E-8AC0-884F5866EE80}"/>
                </a:ext>
              </a:extLst>
            </p:cNvPr>
            <p:cNvSpPr txBox="1"/>
            <p:nvPr/>
          </p:nvSpPr>
          <p:spPr>
            <a:xfrm>
              <a:off x="3455141" y="152537"/>
              <a:ext cx="6307153" cy="218860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6350">
              <a:solidFill>
                <a:prstClr val="black"/>
              </a:solidFill>
            </a:ln>
          </p:spPr>
          <p:txBody>
            <a:bodyPr rot="0" spcFirstLastPara="0" vert="horz" wrap="square" lIns="74295" tIns="37148" rIns="74295" bIns="37148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AU" sz="975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5" name="Text Box 27">
              <a:extLst>
                <a:ext uri="{FF2B5EF4-FFF2-40B4-BE49-F238E27FC236}">
                  <a16:creationId xmlns:a16="http://schemas.microsoft.com/office/drawing/2014/main" id="{4594F717-199C-7B42-A2F3-8A5055B82E76}"/>
                </a:ext>
              </a:extLst>
            </p:cNvPr>
            <p:cNvSpPr txBox="1"/>
            <p:nvPr/>
          </p:nvSpPr>
          <p:spPr>
            <a:xfrm>
              <a:off x="4598467" y="152537"/>
              <a:ext cx="5359033" cy="1447800"/>
            </a:xfrm>
            <a:prstGeom prst="rect">
              <a:avLst/>
            </a:prstGeom>
            <a:noFill/>
            <a:ln w="6350"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AU" sz="1200" dirty="0" smtClean="0"/>
                <a:t>Infectious </a:t>
              </a:r>
              <a:r>
                <a:rPr lang="en-AU" sz="1200" dirty="0"/>
                <a:t>disease differs from other disease in that it is caused by invasion by a pathogen and can be transmitted from one host to another</a:t>
              </a:r>
            </a:p>
            <a:p>
              <a:endParaRPr lang="en-AU" sz="1200" dirty="0"/>
            </a:p>
            <a:p>
              <a:r>
                <a:rPr lang="en-AU" sz="1200" dirty="0" err="1" smtClean="0"/>
                <a:t>Zoonoses</a:t>
              </a:r>
              <a:r>
                <a:rPr lang="en-AU" sz="1200" dirty="0"/>
                <a:t>, such as influenza, can be transmitted between vertebrate species</a:t>
              </a:r>
            </a:p>
            <a:p>
              <a:endParaRPr lang="en-AU" sz="1200" dirty="0"/>
            </a:p>
            <a:p>
              <a:endParaRPr lang="en-AU" sz="1200" dirty="0"/>
            </a:p>
            <a:p>
              <a:endParaRPr lang="en-AU" sz="1200" dirty="0"/>
            </a:p>
            <a:p>
              <a:r>
                <a:rPr lang="en-AU" sz="1200" dirty="0"/>
                <a:t>Define infectious disease and list infectious diseases and the pathogens that cause them</a:t>
              </a:r>
            </a:p>
            <a:p>
              <a:endParaRPr lang="en-AU" sz="1200" dirty="0"/>
            </a:p>
            <a:p>
              <a:r>
                <a:rPr lang="en-AU" sz="1200" dirty="0"/>
                <a:t>Define the term </a:t>
              </a:r>
              <a:r>
                <a:rPr lang="en-AU" sz="1200" dirty="0" err="1" smtClean="0"/>
                <a:t>Zoonoses</a:t>
              </a:r>
              <a:r>
                <a:rPr lang="en-AU" sz="1200" dirty="0" smtClean="0"/>
                <a:t> </a:t>
              </a:r>
              <a:r>
                <a:rPr lang="en-AU" sz="1200" dirty="0"/>
                <a:t>and provided examples of zoonotic diseases</a:t>
              </a:r>
            </a:p>
            <a:p>
              <a:endParaRPr lang="en-AU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Text Box 4">
              <a:extLst>
                <a:ext uri="{FF2B5EF4-FFF2-40B4-BE49-F238E27FC236}">
                  <a16:creationId xmlns:a16="http://schemas.microsoft.com/office/drawing/2014/main" id="{9611388D-1104-0A4D-8694-7741687C788F}"/>
                </a:ext>
              </a:extLst>
            </p:cNvPr>
            <p:cNvSpPr txBox="1"/>
            <p:nvPr/>
          </p:nvSpPr>
          <p:spPr>
            <a:xfrm>
              <a:off x="3455141" y="730058"/>
              <a:ext cx="1165704" cy="523220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AU" sz="1400" b="1" dirty="0" smtClean="0">
                  <a:ln w="10160" cap="flat" cmpd="sng" algn="ctr">
                    <a:solidFill>
                      <a:srgbClr val="5B9BD5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38100" dist="22860" dir="5400000" algn="tl">
                      <a:srgbClr val="000000">
                        <a:alpha val="30000"/>
                      </a:srgbClr>
                    </a:outerShdw>
                  </a:effectLst>
                  <a:latin typeface="Lucida Console" panose="020B0609040504020204" pitchFamily="49" charset="0"/>
                  <a:ea typeface="Calibri" panose="020F0502020204030204" pitchFamily="34" charset="0"/>
                  <a:cs typeface="Times New Roman" panose="02020603050405020304" pitchFamily="18" charset="0"/>
                </a:rPr>
                <a:t>Essential</a:t>
              </a:r>
              <a:endParaRPr lang="en-AU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r>
                <a:rPr lang="en-AU" sz="1400" b="1" dirty="0">
                  <a:ln w="10160" cap="flat" cmpd="sng" algn="ctr">
                    <a:solidFill>
                      <a:srgbClr val="5B9BD5"/>
                    </a:solidFill>
                    <a:prstDash val="solid"/>
                    <a:round/>
                  </a:ln>
                  <a:solidFill>
                    <a:schemeClr val="bg1"/>
                  </a:solidFill>
                  <a:effectLst>
                    <a:outerShdw blurRad="38100" dist="22860" dir="5400000" algn="tl">
                      <a:srgbClr val="000000">
                        <a:alpha val="30000"/>
                      </a:srgbClr>
                    </a:outerShdw>
                  </a:effectLst>
                  <a:latin typeface="Lucida Console" panose="020B0609040504020204" pitchFamily="49" charset="0"/>
                  <a:ea typeface="Calibri" panose="020F0502020204030204" pitchFamily="34" charset="0"/>
                  <a:cs typeface="Times New Roman" panose="02020603050405020304" pitchFamily="18" charset="0"/>
                </a:rPr>
                <a:t>Question:</a:t>
              </a:r>
              <a:endParaRPr lang="en-AU" sz="14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Text Box 31">
              <a:extLst>
                <a:ext uri="{FF2B5EF4-FFF2-40B4-BE49-F238E27FC236}">
                  <a16:creationId xmlns:a16="http://schemas.microsoft.com/office/drawing/2014/main" id="{DEA728CC-3A01-A548-99EC-D24F74A1E7E4}"/>
                </a:ext>
              </a:extLst>
            </p:cNvPr>
            <p:cNvSpPr txBox="1"/>
            <p:nvPr/>
          </p:nvSpPr>
          <p:spPr>
            <a:xfrm>
              <a:off x="3484351" y="244283"/>
              <a:ext cx="1165704" cy="307777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non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r>
                <a:rPr lang="en-AU" sz="1400" b="1">
                  <a:ln w="10160" cap="flat" cmpd="sng" algn="ctr">
                    <a:solidFill>
                      <a:srgbClr val="5B9BD5"/>
                    </a:solidFill>
                    <a:prstDash val="solid"/>
                    <a:round/>
                  </a:ln>
                  <a:solidFill>
                    <a:srgbClr val="FFFFFF"/>
                  </a:solidFill>
                  <a:effectLst>
                    <a:outerShdw blurRad="38100" dist="22860" dir="5400000" algn="tl">
                      <a:srgbClr val="000000">
                        <a:alpha val="30000"/>
                      </a:srgbClr>
                    </a:outerShdw>
                  </a:effectLst>
                  <a:latin typeface="Lucida Console" panose="020B0609040504020204" pitchFamily="49" charset="0"/>
                  <a:ea typeface="Calibri" panose="020F0502020204030204" pitchFamily="34" charset="0"/>
                  <a:cs typeface="Times New Roman" panose="02020603050405020304" pitchFamily="18" charset="0"/>
                </a:rPr>
                <a:t>Syllabus:</a:t>
              </a:r>
              <a:endParaRPr lang="en-AU" sz="14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BB7417D-07F3-374E-A189-6A3C6D9AE27B}"/>
              </a:ext>
            </a:extLst>
          </p:cNvPr>
          <p:cNvGrpSpPr/>
          <p:nvPr/>
        </p:nvGrpSpPr>
        <p:grpSpPr>
          <a:xfrm>
            <a:off x="117401" y="288298"/>
            <a:ext cx="9635064" cy="6451549"/>
            <a:chOff x="117401" y="288298"/>
            <a:chExt cx="9635064" cy="6451549"/>
          </a:xfrm>
        </p:grpSpPr>
        <p:sp>
          <p:nvSpPr>
            <p:cNvPr id="8" name="Text Box 1">
              <a:extLst>
                <a:ext uri="{FF2B5EF4-FFF2-40B4-BE49-F238E27FC236}">
                  <a16:creationId xmlns:a16="http://schemas.microsoft.com/office/drawing/2014/main" id="{C588BACD-B30B-364E-8996-7DBE1C9AC7CA}"/>
                </a:ext>
              </a:extLst>
            </p:cNvPr>
            <p:cNvSpPr txBox="1"/>
            <p:nvPr/>
          </p:nvSpPr>
          <p:spPr>
            <a:xfrm>
              <a:off x="117401" y="288298"/>
              <a:ext cx="2978150" cy="787400"/>
            </a:xfrm>
            <a:prstGeom prst="rect">
              <a:avLst/>
            </a:prstGeom>
            <a:noFill/>
            <a:ln>
              <a:noFill/>
            </a:ln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AU" sz="3000" b="1" dirty="0">
                  <a:ln w="10160" cap="flat" cmpd="sng" algn="ctr">
                    <a:solidFill>
                      <a:srgbClr val="5B9BD5"/>
                    </a:solidFill>
                    <a:prstDash val="solid"/>
                    <a:round/>
                  </a:ln>
                  <a:noFill/>
                  <a:effectLst>
                    <a:outerShdw blurRad="38100" dist="22860" dir="5400000" algn="tl">
                      <a:srgbClr val="000000">
                        <a:alpha val="30000"/>
                      </a:srgbClr>
                    </a:outerShdw>
                  </a:effectLst>
                  <a:latin typeface="Elephant Pro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I</a:t>
              </a:r>
              <a:r>
                <a:rPr lang="en-AU" sz="3000" b="1" dirty="0" smtClean="0">
                  <a:ln w="10160" cap="flat" cmpd="sng" algn="ctr">
                    <a:solidFill>
                      <a:srgbClr val="5B9BD5"/>
                    </a:solidFill>
                    <a:prstDash val="solid"/>
                    <a:round/>
                  </a:ln>
                  <a:noFill/>
                  <a:effectLst>
                    <a:outerShdw blurRad="38100" dist="22860" dir="5400000" algn="tl">
                      <a:srgbClr val="000000">
                        <a:alpha val="30000"/>
                      </a:srgbClr>
                    </a:outerShdw>
                  </a:effectLst>
                  <a:latin typeface="Elephant Pro" pitchFamily="2" charset="0"/>
                  <a:ea typeface="Calibri" panose="020F0502020204030204" pitchFamily="34" charset="0"/>
                  <a:cs typeface="Times New Roman" panose="02020603050405020304" pitchFamily="18" charset="0"/>
                </a:rPr>
                <a:t>nfectious Disease</a:t>
              </a:r>
              <a:endParaRPr lang="en-AU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D35535E-92B0-5845-B2A7-FC2028149F55}"/>
                </a:ext>
              </a:extLst>
            </p:cNvPr>
            <p:cNvCxnSpPr/>
            <p:nvPr/>
          </p:nvCxnSpPr>
          <p:spPr>
            <a:xfrm>
              <a:off x="2838694" y="3953262"/>
              <a:ext cx="0" cy="27865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8AB3D2F-E8BF-DE49-96D5-BEDE2A4E78C7}"/>
                </a:ext>
              </a:extLst>
            </p:cNvPr>
            <p:cNvCxnSpPr/>
            <p:nvPr/>
          </p:nvCxnSpPr>
          <p:spPr>
            <a:xfrm>
              <a:off x="144283" y="3953262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itle 1">
            <a:extLst>
              <a:ext uri="{FF2B5EF4-FFF2-40B4-BE49-F238E27FC236}">
                <a16:creationId xmlns:a16="http://schemas.microsoft.com/office/drawing/2014/main" id="{6F1D97AF-7C14-A040-89B8-222D6B7CEEA7}"/>
              </a:ext>
            </a:extLst>
          </p:cNvPr>
          <p:cNvSpPr txBox="1">
            <a:spLocks/>
          </p:cNvSpPr>
          <p:nvPr/>
        </p:nvSpPr>
        <p:spPr>
          <a:xfrm>
            <a:off x="423817" y="4229101"/>
            <a:ext cx="2141715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1: </a:t>
            </a:r>
          </a:p>
          <a:p>
            <a:pPr algn="ctr"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Define the </a:t>
            </a:r>
            <a:r>
              <a:rPr lang="en-A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 Disease</a:t>
            </a: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257199" y="1545898"/>
            <a:ext cx="4953000" cy="20077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2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BIOLOGY WA UNITS 3&amp;4</a:t>
            </a:r>
            <a:endParaRPr lang="en-A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Chapter 12 Infectious Diseases pg. 407- 410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12.1a pg. 409 Q 1-4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12.1b pg. 410 Q </a:t>
            </a:r>
            <a:r>
              <a:rPr lang="en-A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1-4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Chapter 12 Spread of pathogens 432 – 432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Set 13.2 pg. 435 Q 1 -5 </a:t>
            </a:r>
            <a:endParaRPr lang="en-A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485671" y="2589171"/>
            <a:ext cx="4953000" cy="95821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BIOZONE</a:t>
            </a:r>
            <a:endParaRPr lang="en-A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Nature of Pathogens</a:t>
            </a:r>
          </a:p>
          <a:p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Activity Number: 74, </a:t>
            </a:r>
            <a:endParaRPr lang="en-AU" sz="1200" dirty="0"/>
          </a:p>
        </p:txBody>
      </p:sp>
    </p:spTree>
    <p:extLst>
      <p:ext uri="{BB962C8B-B14F-4D97-AF65-F5344CB8AC3E}">
        <p14:creationId xmlns:p14="http://schemas.microsoft.com/office/powerpoint/2010/main" val="3332027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BB4A7B92-4C3F-1346-9C05-9BF47F2DF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085" y="2767947"/>
            <a:ext cx="7367290" cy="6858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AU" sz="1200" b="1" dirty="0" smtClean="0">
                <a:latin typeface="+mn-lt"/>
              </a:rPr>
              <a:t>Define the terms infectious disease, pathogen, host, infection</a:t>
            </a: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2615350"/>
              </p:ext>
            </p:extLst>
          </p:nvPr>
        </p:nvGraphicFramePr>
        <p:xfrm>
          <a:off x="205085" y="3228973"/>
          <a:ext cx="9438978" cy="33615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3000">
                  <a:extLst>
                    <a:ext uri="{9D8B030D-6E8A-4147-A177-3AD203B41FA5}">
                      <a16:colId xmlns:a16="http://schemas.microsoft.com/office/drawing/2014/main" val="557874271"/>
                    </a:ext>
                  </a:extLst>
                </a:gridCol>
                <a:gridCol w="7405978">
                  <a:extLst>
                    <a:ext uri="{9D8B030D-6E8A-4147-A177-3AD203B41FA5}">
                      <a16:colId xmlns:a16="http://schemas.microsoft.com/office/drawing/2014/main" val="1696580137"/>
                    </a:ext>
                  </a:extLst>
                </a:gridCol>
              </a:tblGrid>
              <a:tr h="291853"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Term </a:t>
                      </a:r>
                      <a:endParaRPr lang="en-A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Definition</a:t>
                      </a:r>
                      <a:endParaRPr lang="en-AU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55988"/>
                  </a:ext>
                </a:extLst>
              </a:tr>
              <a:tr h="1440137"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Infectious Disease or communicable disease</a:t>
                      </a:r>
                      <a:endParaRPr lang="en-A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292181"/>
                  </a:ext>
                </a:extLst>
              </a:tr>
              <a:tr h="621439"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Pathogen</a:t>
                      </a:r>
                      <a:endParaRPr lang="en-A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444275"/>
                  </a:ext>
                </a:extLst>
              </a:tr>
              <a:tr h="504057"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Host</a:t>
                      </a:r>
                      <a:endParaRPr lang="en-A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868160"/>
                  </a:ext>
                </a:extLst>
              </a:tr>
              <a:tr h="504057"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Infection</a:t>
                      </a:r>
                      <a:endParaRPr lang="en-A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859502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BB4A7B92-4C3F-1346-9C05-9BF47F2DF0F1}"/>
              </a:ext>
            </a:extLst>
          </p:cNvPr>
          <p:cNvSpPr txBox="1">
            <a:spLocks/>
          </p:cNvSpPr>
          <p:nvPr/>
        </p:nvSpPr>
        <p:spPr>
          <a:xfrm>
            <a:off x="205085" y="239995"/>
            <a:ext cx="456694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2: </a:t>
            </a:r>
            <a:r>
              <a:rPr lang="en-AU" sz="1200" b="1" dirty="0" smtClean="0">
                <a:latin typeface="+mn-lt"/>
              </a:rPr>
              <a:t>Define the term non-infectious disease and provide examples of non-infectious diseases</a:t>
            </a:r>
            <a:r>
              <a:rPr lang="en-AU" sz="1200" dirty="0" smtClean="0"/>
              <a:t/>
            </a:r>
            <a:br>
              <a:rPr lang="en-AU" sz="1200" dirty="0" smtClean="0"/>
            </a:br>
            <a:r>
              <a:rPr lang="en-A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12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194230"/>
              </p:ext>
            </p:extLst>
          </p:nvPr>
        </p:nvGraphicFramePr>
        <p:xfrm>
          <a:off x="5238898" y="151395"/>
          <a:ext cx="4405165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4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80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8088">
                <a:tc>
                  <a:txBody>
                    <a:bodyPr/>
                    <a:lstStyle/>
                    <a:p>
                      <a:r>
                        <a:rPr lang="en-AU" sz="1200" dirty="0"/>
                        <a:t>Cause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Disease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671">
                <a:tc>
                  <a:txBody>
                    <a:bodyPr/>
                    <a:lstStyle/>
                    <a:p>
                      <a:r>
                        <a:rPr lang="en-AU" sz="1200" dirty="0"/>
                        <a:t>Nutrition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Obesity, malnutrition, </a:t>
                      </a:r>
                      <a:r>
                        <a:rPr lang="en-AU" sz="1200" dirty="0" err="1"/>
                        <a:t>beri</a:t>
                      </a:r>
                      <a:r>
                        <a:rPr lang="en-AU" sz="1200" dirty="0"/>
                        <a:t> </a:t>
                      </a:r>
                      <a:r>
                        <a:rPr lang="en-AU" sz="1200" dirty="0" err="1"/>
                        <a:t>beri</a:t>
                      </a:r>
                      <a:r>
                        <a:rPr lang="en-AU" sz="1200" dirty="0"/>
                        <a:t>, </a:t>
                      </a:r>
                      <a:r>
                        <a:rPr lang="en-AU" sz="1200" dirty="0" err="1"/>
                        <a:t>anemia</a:t>
                      </a:r>
                      <a:r>
                        <a:rPr lang="en-AU" sz="1200" dirty="0"/>
                        <a:t>.</a:t>
                      </a:r>
                    </a:p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671">
                <a:tc>
                  <a:txBody>
                    <a:bodyPr/>
                    <a:lstStyle/>
                    <a:p>
                      <a:r>
                        <a:rPr lang="en-AU" sz="1200" dirty="0"/>
                        <a:t>Degenerative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Diabetes, osteoporosis, Alzheimer’s</a:t>
                      </a:r>
                    </a:p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671">
                <a:tc>
                  <a:txBody>
                    <a:bodyPr/>
                    <a:lstStyle/>
                    <a:p>
                      <a:r>
                        <a:rPr lang="en-AU" sz="1200" dirty="0"/>
                        <a:t>Environment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Skin</a:t>
                      </a:r>
                      <a:r>
                        <a:rPr lang="en-AU" sz="1200" baseline="0" dirty="0"/>
                        <a:t> cancer</a:t>
                      </a:r>
                    </a:p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671">
                <a:tc>
                  <a:txBody>
                    <a:bodyPr/>
                    <a:lstStyle/>
                    <a:p>
                      <a:r>
                        <a:rPr lang="en-AU" sz="1200" dirty="0"/>
                        <a:t>Genetic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Cystic fibrosis, haemophilia</a:t>
                      </a:r>
                    </a:p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088">
                <a:tc>
                  <a:txBody>
                    <a:bodyPr/>
                    <a:lstStyle/>
                    <a:p>
                      <a:r>
                        <a:rPr lang="en-AU" sz="1200" dirty="0"/>
                        <a:t>Immune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Rheumatoid arthritis, multiple sclerosis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51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2D9BD67-B167-8944-ACBA-FAB23DEA1421}"/>
              </a:ext>
            </a:extLst>
          </p:cNvPr>
          <p:cNvGrpSpPr/>
          <p:nvPr/>
        </p:nvGrpSpPr>
        <p:grpSpPr>
          <a:xfrm>
            <a:off x="154112" y="289368"/>
            <a:ext cx="9608182" cy="6419658"/>
            <a:chOff x="154112" y="1191802"/>
            <a:chExt cx="9608182" cy="5517223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773B21F-8DA2-3D4B-A48C-7334ABBB48BD}"/>
                </a:ext>
              </a:extLst>
            </p:cNvPr>
            <p:cNvCxnSpPr>
              <a:cxnSpLocks/>
            </p:cNvCxnSpPr>
            <p:nvPr/>
          </p:nvCxnSpPr>
          <p:spPr>
            <a:xfrm>
              <a:off x="2838694" y="1191802"/>
              <a:ext cx="0" cy="551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47E59A1F-4885-534C-BC94-A263FDA37198}"/>
                </a:ext>
              </a:extLst>
            </p:cNvPr>
            <p:cNvCxnSpPr/>
            <p:nvPr/>
          </p:nvCxnSpPr>
          <p:spPr>
            <a:xfrm>
              <a:off x="154112" y="3950414"/>
              <a:ext cx="9608182" cy="744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Title 1">
            <a:extLst>
              <a:ext uri="{FF2B5EF4-FFF2-40B4-BE49-F238E27FC236}">
                <a16:creationId xmlns:a16="http://schemas.microsoft.com/office/drawing/2014/main" id="{FEC7AC94-7EBA-7B43-B9C9-B9610E352B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1283" y="887201"/>
            <a:ext cx="2070241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b="1" dirty="0" smtClean="0">
                <a:latin typeface="+mn-lt"/>
              </a:rPr>
              <a:t>State the 4 steps of Koch’s postulates that are used to identify the specific cause of an infectious disease</a:t>
            </a: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916DE8D-F338-9342-812E-1C1DB710397C}"/>
              </a:ext>
            </a:extLst>
          </p:cNvPr>
          <p:cNvSpPr txBox="1">
            <a:spLocks noChangeArrowheads="1"/>
          </p:cNvSpPr>
          <p:nvPr/>
        </p:nvSpPr>
        <p:spPr>
          <a:xfrm>
            <a:off x="461283" y="4481872"/>
            <a:ext cx="1905854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5:</a:t>
            </a:r>
          </a:p>
          <a:p>
            <a:pPr>
              <a:lnSpc>
                <a:spcPct val="100000"/>
              </a:lnSpc>
              <a:defRPr/>
            </a:pPr>
            <a:endParaRPr lang="en-AU" sz="1200" b="1" dirty="0">
              <a:ln w="10160" cap="flat" cmpd="sng" algn="ctr">
                <a:solidFill>
                  <a:srgbClr val="5B9BD5"/>
                </a:solidFill>
                <a:prstDash val="solid"/>
                <a:round/>
              </a:ln>
              <a:noFill/>
              <a:effectLst>
                <a:outerShdw blurRad="38100" dist="22860" dir="5400000" algn="tl">
                  <a:srgbClr val="000000">
                    <a:alpha val="30000"/>
                  </a:srgbClr>
                </a:outerShdw>
              </a:effectLst>
              <a:latin typeface="Lucida Console" panose="020B060904050402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defRPr/>
            </a:pPr>
            <a:r>
              <a:rPr lang="en-AU" sz="1200" b="1" dirty="0" smtClean="0">
                <a:latin typeface="+mn-lt"/>
              </a:rPr>
              <a:t>State the diseases causes by four types of pathogens</a:t>
            </a:r>
            <a:r>
              <a:rPr lang="en-AU" sz="1200" dirty="0"/>
              <a:t/>
            </a:r>
            <a:br>
              <a:rPr lang="en-AU" sz="1200" dirty="0"/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graphicFrame>
        <p:nvGraphicFramePr>
          <p:cNvPr id="1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193333"/>
              </p:ext>
            </p:extLst>
          </p:nvPr>
        </p:nvGraphicFramePr>
        <p:xfrm>
          <a:off x="3145865" y="3726791"/>
          <a:ext cx="6518151" cy="28413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32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14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441">
                <a:tc>
                  <a:txBody>
                    <a:bodyPr/>
                    <a:lstStyle/>
                    <a:p>
                      <a:r>
                        <a:rPr lang="en-AU" sz="1200" dirty="0"/>
                        <a:t>Pathogen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/>
                        <a:t>Infectious Disease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4109">
                <a:tc>
                  <a:txBody>
                    <a:bodyPr/>
                    <a:lstStyle/>
                    <a:p>
                      <a:r>
                        <a:rPr lang="en-AU" sz="1200" dirty="0"/>
                        <a:t>Prion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dirty="0" smtClean="0"/>
                        <a:t>Bovine spongiform encephalopathy (BSE) Mad cow</a:t>
                      </a:r>
                    </a:p>
                    <a:p>
                      <a:r>
                        <a:rPr lang="en-AU" sz="1200" dirty="0" err="1" smtClean="0"/>
                        <a:t>Creutzfeldt</a:t>
                      </a:r>
                      <a:r>
                        <a:rPr lang="en-AU" sz="1200" dirty="0" smtClean="0"/>
                        <a:t>-Jacob</a:t>
                      </a:r>
                      <a:r>
                        <a:rPr lang="en-AU" sz="1200" baseline="0" dirty="0" smtClean="0"/>
                        <a:t> disease (</a:t>
                      </a:r>
                      <a:r>
                        <a:rPr lang="en-AU" sz="1200" baseline="0" dirty="0" err="1" smtClean="0"/>
                        <a:t>vCJD</a:t>
                      </a:r>
                      <a:r>
                        <a:rPr lang="en-AU" sz="1200" baseline="0" dirty="0" smtClean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441">
                <a:tc>
                  <a:txBody>
                    <a:bodyPr/>
                    <a:lstStyle/>
                    <a:p>
                      <a:r>
                        <a:rPr lang="en-AU" sz="1200" dirty="0"/>
                        <a:t>Virus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441">
                <a:tc>
                  <a:txBody>
                    <a:bodyPr/>
                    <a:lstStyle/>
                    <a:p>
                      <a:r>
                        <a:rPr lang="en-AU" sz="1200" dirty="0"/>
                        <a:t>Bacteria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441">
                <a:tc>
                  <a:txBody>
                    <a:bodyPr/>
                    <a:lstStyle/>
                    <a:p>
                      <a:r>
                        <a:rPr lang="en-AU" sz="1200" dirty="0"/>
                        <a:t>Fungi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3441">
                <a:tc>
                  <a:txBody>
                    <a:bodyPr/>
                    <a:lstStyle/>
                    <a:p>
                      <a:r>
                        <a:rPr lang="en-AU" sz="1200" dirty="0"/>
                        <a:t>Protista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1413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CF5FB1C-05FA-234B-B9D5-B01DD3684556}"/>
              </a:ext>
            </a:extLst>
          </p:cNvPr>
          <p:cNvCxnSpPr>
            <a:cxnSpLocks/>
          </p:cNvCxnSpPr>
          <p:nvPr/>
        </p:nvCxnSpPr>
        <p:spPr>
          <a:xfrm>
            <a:off x="2838694" y="289368"/>
            <a:ext cx="0" cy="6419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8175C73C-15FC-4D47-8E07-9975CB27A2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43000"/>
            <a:ext cx="1973479" cy="685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6: </a:t>
            </a: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AU" sz="1200" b="1" dirty="0" smtClean="0">
                <a:latin typeface="+mn-lt"/>
              </a:rPr>
              <a:t>Define the terms, pathogenicity, virulence, susceptibility, resistance &amp; incubation period</a:t>
            </a: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263F5D-390D-0247-A42D-2E47B9A77872}"/>
              </a:ext>
            </a:extLst>
          </p:cNvPr>
          <p:cNvCxnSpPr/>
          <p:nvPr/>
        </p:nvCxnSpPr>
        <p:spPr>
          <a:xfrm>
            <a:off x="167612" y="4219311"/>
            <a:ext cx="9608182" cy="86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BD9FAC8A-C8AC-314D-B85C-85F4A6A4E12F}"/>
              </a:ext>
            </a:extLst>
          </p:cNvPr>
          <p:cNvSpPr txBox="1">
            <a:spLocks noChangeArrowheads="1"/>
          </p:cNvSpPr>
          <p:nvPr/>
        </p:nvSpPr>
        <p:spPr>
          <a:xfrm>
            <a:off x="603222" y="5055735"/>
            <a:ext cx="1799863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7:</a:t>
            </a:r>
            <a:r>
              <a:rPr lang="en-AU" sz="1200" b="1" dirty="0" smtClean="0"/>
              <a:t> </a:t>
            </a:r>
            <a:r>
              <a:rPr lang="en-AU" sz="1200" b="1" dirty="0"/>
              <a:t/>
            </a:r>
            <a:br>
              <a:rPr lang="en-AU" sz="1200" b="1" dirty="0"/>
            </a:br>
            <a:r>
              <a:rPr lang="en-AU" sz="1200" b="1" dirty="0"/>
              <a:t/>
            </a:r>
            <a:br>
              <a:rPr lang="en-AU" sz="1200" b="1" dirty="0"/>
            </a:br>
            <a:r>
              <a:rPr lang="en-AU" sz="1200" b="1" dirty="0" smtClean="0">
                <a:latin typeface="+mn-lt"/>
              </a:rPr>
              <a:t>Define the term Zoonosis and give an example of a zoonotic disease</a:t>
            </a:r>
            <a:r>
              <a:rPr lang="en-AU" sz="1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dirty="0">
              <a:latin typeface="+mn-lt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035125"/>
              </p:ext>
            </p:extLst>
          </p:nvPr>
        </p:nvGraphicFramePr>
        <p:xfrm>
          <a:off x="3100387" y="240532"/>
          <a:ext cx="6400801" cy="39171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8627">
                  <a:extLst>
                    <a:ext uri="{9D8B030D-6E8A-4147-A177-3AD203B41FA5}">
                      <a16:colId xmlns:a16="http://schemas.microsoft.com/office/drawing/2014/main" val="557874271"/>
                    </a:ext>
                  </a:extLst>
                </a:gridCol>
                <a:gridCol w="5022174">
                  <a:extLst>
                    <a:ext uri="{9D8B030D-6E8A-4147-A177-3AD203B41FA5}">
                      <a16:colId xmlns:a16="http://schemas.microsoft.com/office/drawing/2014/main" val="1696580137"/>
                    </a:ext>
                  </a:extLst>
                </a:gridCol>
              </a:tblGrid>
              <a:tr h="370609"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Term </a:t>
                      </a:r>
                      <a:endParaRPr lang="en-A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Definition</a:t>
                      </a:r>
                      <a:endParaRPr lang="en-AU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055988"/>
                  </a:ext>
                </a:extLst>
              </a:tr>
              <a:tr h="837148"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Pathogenicity</a:t>
                      </a:r>
                      <a:endParaRPr lang="en-A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6292181"/>
                  </a:ext>
                </a:extLst>
              </a:tr>
              <a:tr h="789135"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Virulence</a:t>
                      </a:r>
                      <a:endParaRPr lang="en-A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8444275"/>
                  </a:ext>
                </a:extLst>
              </a:tr>
              <a:tr h="640077"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Susceptibility</a:t>
                      </a:r>
                      <a:endParaRPr lang="en-A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868160"/>
                  </a:ext>
                </a:extLst>
              </a:tr>
              <a:tr h="640077"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Resistance</a:t>
                      </a:r>
                      <a:endParaRPr lang="en-A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859502"/>
                  </a:ext>
                </a:extLst>
              </a:tr>
              <a:tr h="640077">
                <a:tc>
                  <a:txBody>
                    <a:bodyPr/>
                    <a:lstStyle/>
                    <a:p>
                      <a:r>
                        <a:rPr lang="en-AU" sz="1200" b="1" dirty="0" smtClean="0"/>
                        <a:t>Incubation period</a:t>
                      </a:r>
                      <a:endParaRPr lang="en-AU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altLang="en-US" sz="1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369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332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38BBD6C-312B-DB46-AF90-710A40A924E9}"/>
              </a:ext>
            </a:extLst>
          </p:cNvPr>
          <p:cNvCxnSpPr>
            <a:cxnSpLocks/>
          </p:cNvCxnSpPr>
          <p:nvPr/>
        </p:nvCxnSpPr>
        <p:spPr>
          <a:xfrm>
            <a:off x="2838694" y="289368"/>
            <a:ext cx="0" cy="6419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1">
            <a:extLst>
              <a:ext uri="{FF2B5EF4-FFF2-40B4-BE49-F238E27FC236}">
                <a16:creationId xmlns:a16="http://schemas.microsoft.com/office/drawing/2014/main" id="{D720BA91-C430-724A-BBED-3196F4D259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52331" y="764901"/>
            <a:ext cx="219554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8</a:t>
            </a:r>
            <a:r>
              <a:rPr lang="en-AU" sz="1200" b="1" kern="0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AU" sz="1200" b="1" kern="0" dirty="0" smtClean="0"/>
              <a:t> </a:t>
            </a:r>
            <a:endParaRPr lang="en-AU" sz="1200" b="1" kern="0" dirty="0"/>
          </a:p>
          <a:p>
            <a:pPr algn="ctr">
              <a:lnSpc>
                <a:spcPct val="100000"/>
              </a:lnSpc>
              <a:defRPr/>
            </a:pPr>
            <a:endParaRPr lang="en-AU" sz="1200" b="1" kern="0" dirty="0"/>
          </a:p>
          <a:p>
            <a:pPr algn="ctr">
              <a:lnSpc>
                <a:spcPct val="100000"/>
              </a:lnSpc>
              <a:defRPr/>
            </a:pPr>
            <a:r>
              <a:rPr lang="en-AU" sz="1200" b="1" kern="0" dirty="0" smtClean="0">
                <a:solidFill>
                  <a:schemeClr val="tx1"/>
                </a:solidFill>
                <a:latin typeface="+mn-lt"/>
              </a:rPr>
              <a:t>Define the term transmission </a:t>
            </a:r>
            <a:r>
              <a:rPr lang="en-AU" sz="1200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kern="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C263F5D-390D-0247-A42D-2E47B9A77872}"/>
              </a:ext>
            </a:extLst>
          </p:cNvPr>
          <p:cNvCxnSpPr/>
          <p:nvPr/>
        </p:nvCxnSpPr>
        <p:spPr>
          <a:xfrm>
            <a:off x="167612" y="2876286"/>
            <a:ext cx="9608182" cy="866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D720BA91-C430-724A-BBED-3196F4D2591E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52331" y="4037619"/>
            <a:ext cx="2195548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 algn="ctr">
              <a:lnSpc>
                <a:spcPct val="100000"/>
              </a:lnSpc>
              <a:defRPr/>
            </a:pP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kern="0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9:</a:t>
            </a:r>
            <a:r>
              <a:rPr lang="en-AU" sz="1200" b="1" kern="0" dirty="0" smtClean="0"/>
              <a:t> </a:t>
            </a:r>
            <a:endParaRPr lang="en-AU" sz="1200" b="1" kern="0" dirty="0"/>
          </a:p>
          <a:p>
            <a:pPr algn="ctr">
              <a:lnSpc>
                <a:spcPct val="100000"/>
              </a:lnSpc>
              <a:defRPr/>
            </a:pPr>
            <a:endParaRPr lang="en-AU" sz="1200" b="1" kern="0" dirty="0"/>
          </a:p>
          <a:p>
            <a:pPr algn="ctr">
              <a:lnSpc>
                <a:spcPct val="100000"/>
              </a:lnSpc>
              <a:defRPr/>
            </a:pPr>
            <a:r>
              <a:rPr lang="en-AU" sz="1200" b="1" kern="0" dirty="0" smtClean="0">
                <a:solidFill>
                  <a:schemeClr val="tx1"/>
                </a:solidFill>
                <a:latin typeface="+mn-lt"/>
              </a:rPr>
              <a:t>Describe the 2 modes of transmission</a:t>
            </a:r>
            <a:r>
              <a:rPr lang="en-AU" sz="1200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kern="0" dirty="0"/>
          </a:p>
        </p:txBody>
      </p:sp>
    </p:spTree>
    <p:extLst>
      <p:ext uri="{BB962C8B-B14F-4D97-AF65-F5344CB8AC3E}">
        <p14:creationId xmlns:p14="http://schemas.microsoft.com/office/powerpoint/2010/main" val="4262483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4F2F667-136F-8348-A20A-7613EE27A29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54000" y="342745"/>
            <a:ext cx="85899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kern="0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10:</a:t>
            </a:r>
            <a:r>
              <a:rPr lang="en-AU" sz="1200" b="1" kern="0" dirty="0" smtClean="0"/>
              <a:t> </a:t>
            </a:r>
            <a:r>
              <a:rPr lang="en-AU" sz="1200" b="1" kern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different methods of direct transmission</a:t>
            </a:r>
            <a:r>
              <a:rPr lang="en-AU" sz="1200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kern="0" dirty="0"/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1430778713"/>
              </p:ext>
            </p:extLst>
          </p:nvPr>
        </p:nvGraphicFramePr>
        <p:xfrm>
          <a:off x="-214312" y="1053535"/>
          <a:ext cx="10416066" cy="535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5040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F4F2F667-136F-8348-A20A-7613EE27A29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54000" y="342745"/>
            <a:ext cx="8589963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defRPr sz="2200">
                <a:solidFill>
                  <a:schemeClr val="accent1"/>
                </a:solidFill>
                <a:latin typeface="Arial" charset="0"/>
              </a:defRPr>
            </a:lvl9pPr>
          </a:lstStyle>
          <a:p>
            <a:pPr>
              <a:lnSpc>
                <a:spcPct val="100000"/>
              </a:lnSpc>
              <a:defRPr/>
            </a:pPr>
            <a:r>
              <a:rPr lang="en-AU" sz="1200" b="1" kern="0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Topic Question </a:t>
            </a:r>
            <a:r>
              <a:rPr lang="en-AU" sz="1200" b="1" kern="0" dirty="0" smtClean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Lucida Console" panose="020B060904050402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10:</a:t>
            </a:r>
            <a:r>
              <a:rPr lang="en-AU" sz="1200" b="1" kern="0" dirty="0" smtClean="0"/>
              <a:t> </a:t>
            </a:r>
            <a:r>
              <a:rPr lang="en-AU" sz="1200" b="1" kern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Describe the different methods of indirect transmission</a:t>
            </a:r>
            <a:r>
              <a:rPr lang="en-AU" sz="1200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AU" sz="1200" kern="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AU" altLang="en-US" sz="1200" b="1" kern="0" dirty="0"/>
          </a:p>
        </p:txBody>
      </p:sp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1998081091"/>
              </p:ext>
            </p:extLst>
          </p:nvPr>
        </p:nvGraphicFramePr>
        <p:xfrm>
          <a:off x="-214312" y="1053535"/>
          <a:ext cx="10416066" cy="535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2165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1E0B083-51F0-E24E-8091-FB132D993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975" y="217646"/>
            <a:ext cx="9511915" cy="41148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r>
              <a:rPr lang="en-AU" sz="1200" b="1" dirty="0">
                <a:ln w="10160" cap="flat" cmpd="sng" algn="ctr">
                  <a:solidFill>
                    <a:srgbClr val="5B9BD5"/>
                  </a:solidFill>
                  <a:prstDash val="solid"/>
                  <a:round/>
                </a:ln>
                <a:noFill/>
                <a:effectLst>
                  <a:outerShdw blurRad="38100" dist="22860" dir="5400000" algn="tl">
                    <a:srgbClr val="000000">
                      <a:alpha val="30000"/>
                    </a:srgbClr>
                  </a:outerShdw>
                </a:effectLst>
                <a:latin typeface="Elephant Pro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Sum it up!</a:t>
            </a:r>
            <a:endParaRPr lang="en-AU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Aft>
                <a:spcPts val="400"/>
              </a:spcAft>
              <a:buNone/>
            </a:pPr>
            <a: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AU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8024FA6-B4C2-8349-BEEF-EB644CAD6984}"/>
              </a:ext>
            </a:extLst>
          </p:cNvPr>
          <p:cNvSpPr txBox="1"/>
          <p:nvPr/>
        </p:nvSpPr>
        <p:spPr>
          <a:xfrm>
            <a:off x="606176" y="6246865"/>
            <a:ext cx="856941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/>
              <a:t>Do something ACTIVE to </a:t>
            </a:r>
            <a:r>
              <a:rPr lang="en-US" sz="1200" b="1" dirty="0" err="1"/>
              <a:t>summarise</a:t>
            </a:r>
            <a:r>
              <a:rPr lang="en-US" sz="1200" b="1" dirty="0"/>
              <a:t> your notes.  For example, make a mind map to </a:t>
            </a:r>
            <a:r>
              <a:rPr lang="en-US" sz="1200" b="1" dirty="0" err="1"/>
              <a:t>summarise</a:t>
            </a:r>
            <a:r>
              <a:rPr lang="en-US" sz="1200" b="1" dirty="0"/>
              <a:t> your </a:t>
            </a:r>
            <a:r>
              <a:rPr lang="en-US" sz="1200" b="1" dirty="0" smtClean="0"/>
              <a:t>knowledge infectious disease and disease transmission</a:t>
            </a:r>
            <a:endParaRPr lang="en-US" sz="1200" b="1" dirty="0"/>
          </a:p>
        </p:txBody>
      </p:sp>
      <p:sp>
        <p:nvSpPr>
          <p:cNvPr id="6" name="AutoShape 8" descr="data:image/png;base64,iVBORw0KGgoAAAANSUhEUgAAAloAAACPCAYAAAAiN3VfAAAAAXNSR0IArs4c6QAAAARnQU1BAACxjwv8YQUAAAAJcEhZcwAADsMAAA7DAcdvqGQAAHwTSURBVHhe7f0HeyPHnWgP34/3f+/dvbt3vWuvZStrFGY0OTBHgGAAGMCcc8455wzmnHMGCTCAOZ63uskZTbIse0VZ1tR5HtqaRnd11a+qUQdd1dX/C4lEIpFIJBLJz87V1VWSFC2JRCKRSCSSW0CKlkQikUgkEsktIUVLIpFIJBKJ5JaQoiWRSCQSiURyS0jRkkgkEolEIrklpGhJJBKJRCKR3BJStCQSiUQikUhuCSlaEolEIpFIJLeEFC2JRCKRSCSSW0KKlkQikUgkEsktIUVLIpFIJBKJ5JaQoiWRSCQSiURyS0jRkkgkEolEIrklpGhJJBKJRCKR3BJStCQSiUQikUhuCSlaEolEIpFIJLeEFC2JRCKRSCSSW0KKlkQikUgkEsktIUVLIpFIJBKJ5Jb4WUXr4mSf9bV1zNb9my0KV5we2ZifHKWzw8To1Dx7hydi6z+O86Nd5uZnWVi3cPkTMnJ5ccLG4gy9JhNDoyMMjU8zv7r1k479NXB+vM/q/AIrIs/n/yR5/rm5vLjgQvyJ/2LPvM7i7BI7+yfXH/69iHaxsrzE3NIGx6cnmFcXWVxe5fDs8maHXzFXZ5iXlpidWeLg5Pxm428L5ftoeWmBZXGdn6sX65XaBi4u/gnqRyKR/Gb42UTr4uSAsfYqYqOTaOyZuRGpK462V2koycRPq0Wr0eLtrSe9oIbFTZu6xy/PFbbVYZJS4smo7uTk4q+ZxxWrU70khfjh6u5NckoCfiExpJa1c3L1z2EtxzvrmGob6DSNc/RXy/vb48RmprO7k77xWSHHZywO9dJU3cLc2t7NHn8fV0dmivNyScyrY3N3h6GuJpraTGwd/BOIy/keDTnZJETnMb95cLPxt8XJ7irtrY209Yl2f3LC0vQAHb29LO8c3+whkUgkt8//XLSuLrFZ1zDVFOH16Bs+/uwRuXWD16J1eSrkqwytizM+xgSqq6tICtVjZ6+lsGHoH3R35Yrt2Xa03h4Y0io4Ov9rv27PaS9OxP7xA4KTCmmvL8TO2QOfhDKO/kluaSl3tJZn51he3uTsg/OsKyyzXfgF6YkubODi6oLdjVXmpxfYtv3P7mhd7S8THRqMJjSTtd19NlbmmV9c5vD0n+COyZmFXGMQHk6hjK7s3mz8bXFxbGNpYY7FtS1ODneoyYnALzyS7uV/1I88iUTyIfI/F62zAwbbawkPMOD64C7ffmv3SrQujrcpT4tApw+ja8YiTnbJ1lw/od46IhJLsJ78IzqkN0Xr8PiQuckROrq66Onuorq4kOKyGoamFjk4OmZlZgCjyz3+/Mc/4xeVR3tdGS4eGlW09g52mBjuY3h85tVw0fb6Aj29fUyvWlG2nB7uMT3cQ0VxAQXF5XQPTbK7fyxyIWKxNEWPqYNe8Su7uaacgvwSTH0TbIvPz4+UOySt5GRmkvXaX1l1Cwtr21ycHbG+MEVLbSV5WVkUlVYzMLHI/nuGgU4PtpnsH2JiconTiwv2LGv0tTVQlJNDUUkl/SOz7B2e3uz9Olcc7++o+a8sKRTnz6G6vp3FdStnb0vm+TGzY/0U5+e+kd+CokpGp1c4PRfntW4w0Nms3gUqrahjZGqJg+Mz9fDL8xM2V+foaKwhPyeX6ro2dXj2VIjw+fEeYz29mNq66O1up6SwgIqaZmaWzaI8Sj6uONrfZmqom0olzoUizoOTahxP9q20FcTy6Z8/4htHPV0jUyxNTzHcO8KG9VAcKn4obG8wKPJVkp9HWVUDkwvrnLxHwK8uzthanae9oZqi4jK62uow+BnwVERrZ4/5yWGGxybZE2Xa3zYz1NlCiShrYVE5PYNT6lClklu1rMvTap3n5ObT0NbD6ubuq+GtI5uor8Eutc1kZ+ZS09DJ0sa2+vn56RGrc+M0VJWRnZ1HdUP7qzgpxx7uWRntbae0II9i0SYGxxfYP7qO8RvciJbzUx9KqhtE3IqorGthTknrZmjtQpxrZXaUuooS8vKKaTUNYd7e51K9k3sd85f5LCqpEueaZ//4XL3OD3Y2Gem5zsfLMq5t7XFxecn64iTdfQMsbR1cx0N8h0yKfw/0TYrr6IKjPQvjvR2UiWPzC0ro6Blla/dQHaq/ujzHurZAW30Vebl51DR2iOvBwtl7hgPPDqyMjw4xNj3Pwmg3Bvvv+NPnXxFZ0MSS5frcEolEctv8DKJ1yPToIO2mLhqyEtA4eL4SrZPdFTLD9QSFJ7Owe/1lf7KzTHqEHkNYIrPb/8M5Mn8Xb4rW/t4WpRmRPHj4CE+dPwE+OhyeP8fTL4qOoVlG+xpwu/cR//q//5XnHuGUF+Tg7H4tWlvrU2REBxGTWsjGviI4V4ybKvELCCK/dYyT41166ssJ9vFGq9Xi5aXDTx9MeX0X20dHDNTl4Pr0Pg7uOoIMelztXuDo6ktZyyA71nUay3LwEcfptBrx2WM++f1/cd/egGlsicVhEynhQeIzHT4aTxxfPMfdJ4yWwbl3JMi2OkFmcCQZmXVsWVepyU9B4+KCl6dI21ODrzGelv5Z3h5VvDjewVRfQpDeG51Oh8bNFbsndoQm5DNjtr3ZUYnOsr+tlhB/P5EnLVo3R77+8x/59IunFDUMYF6dpSQ9Xmx3Q6vRoHX3wNsvjJr2YQ5OT1mZ7CU1woiHm7vIlwYPVw+CIlPonVhmb3OWJF8vHtx5giEoCF8vd54/fUFgTDaTqzuc2DZprczF4OWJp4enON4DjUZPdnkrS0vzlCf487t/+T/819d2lLd00lKUQ3RAPF3jGxxYlqjMTkTj7IKnyJO7+H9DaBLd4rwXb8Txis2FUbLjQnF3dUPn44vRoOPLO/dxC8lgeXOdiqwYopMymFxaoakkA293UVYPLd6ifnwCoqnrmlDnci2O9ZAeFSI+E3HQeuHj7UdSVpmQ823OjrZprykkQJTXW4m5q4sa84jkIhaEqCyNdpEYEoCbiI+XiLNGoyMpu5x58546RNpUnofeS7Q1EWNvL2/0/uK8bSMcvn37WBUtPV/85+e4eHrjp/MSMXcnNDaLoVkhsEKypvpaiAsNwFNpJ6Kd+eoCyCysZ3lrX5WYjqp8/Dzd8RBxU/Kp9QulxjTO9tYq9UVZoj50ahk8XJ2ws3MhMaeWNes+pupsfANDqB1aVX+MnO+vkiH+HRKUxYrFQldtAf5aD1GX4rxKOUS65c392I5PMc+NkJcQKdqRpxo7b50P0cn5jMxtvNkeBQfro6SIfZPyqxgQUuz67Z/4l3//D7TReYyv7L6zv0QikdwGP8PQ4csJpqeM1+ahc9S8Eq3DrRkSfbUYg1NZO7j+xXlmWycrxg+NMYKRjUN12y/LW6K1ayYnRs/Hn3xLWHIJw6OjVIkO8+m958RmNYlf8Otkh2l58ug5eY0DzA0243ZzR2tzdYzYAA0BURms7ikiecVwS4EQMU9Sa/tZGTcR7u0tOpUk8at8gKH+LrKjgtAHRNIxvoipLJG7n3+Cc0AC3QMjdNWJY188RRuRJX5x72EVnffszDTjQ91kRvnz6P4TojOr2LBuM9RcTWJ0AlVNJiYnxqnLjeX54ydEZddhe2voandpmDgvPbFxZcxPdOHv+oInzgYaO/oY7OmkqqaRwSkhFm/1PMfbK1QXZpKQkkOXyN/EaD9xBjcevvCgenBZ7SRfcXXB3raFhblZpidHqclLwP7hA7yCkhmbXaKzOgsXB0dCk4oYHBmjt7Uaf3dntP7xDE5MU5wSzgt7dzJLGhgbG6O5PAs3eydCE0uZnx0h3OkJX3z6mJyqdkaG+8gI9eHxMzdK28eZG6jHz8NJnCuRjt4hRgdMxAfqcHQxUN89yXh7EU+ePcZdxHXDaqYtN4UAj2Bah5YZay/B3e4pPmEZ9AwO01FTRGRELBVtw5y8fpfk4pCWghRcX7iQXFDLyMgw9fkJfP3l1zgHp7O8sUp+QiAB4XH09HcT5uXAYwcdVS3dDPd1UVPbQO/YPLtC7ArjwtG4Gyit6xDpDAkpScdX60tORScW8yKV+RkkpOaJ/IyKuu8hysdJpKWlfmiOtsJknnz3CGNCAUPDw7Q31dPY2sXq1i7T3dXodRoC43Lp7h9ioLuNWIMfAcZkRlfeFmNFtHz45D+/JDSlmIGhEVpEzD0c3YnKqGVxfozk8ADcvYUQtfUwOtxPeWaCkNggShuHWRrvJNDdCVevcFq6BxnoqCMuIors0lbmZ0bJz0ghOauUwdEJRnqaCXJ1xN45mL7pDVqKE3Dy0FHau6S2obO9JeI8dUKq4pmenyQpwJ1HT1woqO1geLCH+tp6TINT7O5uUpUWK6RYR15li1r+1upCfMWxybm12N4aF99fGSAyxEBYejkrS0LWA1145OhKRd+ceudNIpFIfgl+tsnwylymd0VLfLn5eREc8pZoxfqhDY5k9NciWnGBPHPzp33crO6xPtaBv+j0w2Mr2D07pjY9TPxq96J1coOd+R48fopoVffQVZnBg88/5c49O/R6AwF6P1wefctndx6RVtlOR0kiDnaO5DQNq8MiJ9Y5IkXn5xyYwMzW9QTlixMb/U2l6l2KqPRSFjb31OGTzaV5utvbaWpooLqiVIiFhq8+/xJjchm7x8rTdT/wg2iJDmd5krRQX+5+9wCNdyApmQW0946xtXP4ZkcsOD+2MT8u5KO5mca6WsoLc9DY3eWTe/YUmeZ48yzXXAnhXhwzERngjV9oIgOz6xzZzORG+4lOO4jehev5QMpwUVtePG5O3uTkFRLm54l3eAYru9cTlc8PRTsRnaSHewimni7CnZ3RaGNZtCkd5Dlj9bm4ObuRWWuirSgeF/HfpabpG1m8Yqq9DG/RqSYVtDI31ICr1p3gnDouLo8x5aXeiNYs1akh2D93oaZfdPriWOWhjtXlZVY2rDdDeddcHqySFBqAm28s0+brp2qPNsYI9PHCXbmj9ZpoDU5MkhsTwP2793HTGEhMy6W1e1h9Gndzthe/Fw/46KM7Iv56AgwGvN3s+fyjT/AOTWdx08rs2CDtzU0i5jWU5mfi/uwbPn/gRHnPDMNtFWjtn/LoqQPGsFgKKxoYn1vh4MBGXXY4dz75I98LATWI9ubv58uzbz7j6++cKWuff1OkFdEKCcTpRQB9c1tq3Z/vr5ASYMDLK0a0qzKcH33NR5/dw9dPtF2RT63TU/78+68wCmFvFG3b8YUDqZV9HIs4KfW+ubrC0rK4Rra3GB/po7WliYa6agozk3D85hvuP/Klc3TlR0VrbnWZitRI8UPnPo5uPsQlZ6o/CFbMO9jMU4S6veAPv/sED50QSJEnPy83Pv/Df+PsHcXczptDpD+IVgXWnU0KEvS46QPlHC2JRPKLcquidbK3SlakP4FhicxtX88BOt5ZIj3MD39l28775gXdNu8RrYRgnPzChQTsqHuYJ7swinJE/ATRivH3xD8ynZUb0RpqzsfJzYPUqi6aipL47rNP+faBIz7ePvjd/AVHp9I1OklnaRKe7hrKu6bV857tLBITasA5KFEVrcuzQ0baq9FrNQTF5TK5Yr2ep6JsN9ULKfPH4B9EeFgEerfnfPrJ539VtHaOj1kY6yUjLgxPF2fsnj7nhRCN1IJ6zPtvdlSH1hXqizIJEEJgDAomMiKUF/c+5+O77xetq8szdQgwNsgPjSGKjtFFdRjz1LZGZpjoSP3DGd+8eeLr6oSBsgw8HbxISkol2NeDwIQCtg5v7jRc7FIaFYynoz8tHe1EOGuErKazeaK0rAsmhdAqQ32ZtZ005kTi7qahfnhFbXcKK/2NBDi7E5dRx/TgXxKtKUpj9TjaedA2tXl9oCiDZWOdNWUC9WvztC52F4gM8sc9MJXlGxm8FNsiggPVOVqvi9aU2cby1CC5ydFo3VywfyZi/MyJ+KxKejrr8Xx6nz9+/C1a3Q9twmAwUt5gYnl5jpqCNPxFzIODQogIC+bpd5/ymSJafUtqe+1uKCXMoMPJzo6nT5/h6RtGo2mAwuRAvvrkv3lo74Hva+0tOiGf4Wmz2nZeoYhWaCg6j2imNq7F8ep0i6xgIxr3CCrLc7F/+BV/vvPgjbbrb4ikrm2QuuJE7OydyGmeEFe+wiV7FjOrq6sszY5RlhGPwU+UISSUCKOBB6Jtfv/wB9FyFNdTSffitWjtinbv4YWXEK2VvWM25icozUrC29MdBxG750/sCUssYKC/Hb3TM/7z91+geS12fj568iubRft98y6VFC2JRPJr4FZF6/Jkl5qsaPHLPYjm0VUuLs5ZmzRh1GqJTC5l+1cwGf5/IlqWjWnigjR4+scwuW7j7MRGQ24k3z+yI7Wml8HmIjwc3YjObmRzx8bh/i6zw900NbYxs7KBqSz5L4rW1JqF6b5mjDoNfqGpDM9vvrrDcrqzQEq4H08cPCmu62B8YpKmgkQe3fsOfUIh1qM3O5zXhw6XVhfpaWune2Cc5aV5epvK8XjwNc/cAuhffX39M5jvq8fH2QFPfTydvcNMTQyTGOjGN3dfkN8yddPBXqPcZduYGyY1LAAPrxAaeqdeDb2dKw9FpAbj6OJFde+8OjH+aHed4tggXFwMVNY2CjnT4eITwfDCljoUvSMkNlKUXesTx+Bw34+IVje9NZm4OjiSUmbCdnTGxekhptJU3F64kVPVx+JoI64aN4zZtSKGr4vWAq0FcTg8dyC3cYSjs3Nsok5zU1LIKmoSUvpDCa+OLeTFhuLqHkT31Dpn52dsjLfh7mCPa/Cbd7QGJufpE3LY1TfK0vIiQ511eD+7xwM7LyFTDYSJcmlETMeXNzk8PMS8NEVrfSN9wzOMdlaJa8gBTUAypr4RJsYGiDU48e19B4pbJ5gZH6KltZOJ2UXmp0YpTAzm+zvfCxEppiI/QcRTucvXz/bePgfKxPieNhpbhMBZ3rpjqYhWsIEn9z1oFHE4PT/HujigXps+wZn0djXiJ2Lmqwxjm7dFPvdZnR2lsb5JHWYebi3B3d6eyKwGdo5OOd03U5OXQUpaLmW5aXgKQfKPzqJ/eJSJgXaMLvY8eKQTMV+iqyINJwdXsupGOD47Y3O2B93Dp6KO4pldW2fI1Eln96Boqysi/80Euz7juyeuFNU1Eqf3xlnU3cD8BgcHh2xvLNBe34Cpd/ydeWivi9a2EK3CRD2ufoF0Lf7PlvWQSCSSv4VbFS3l7sB0dy2+7q7qXA/lKbRw8UvcxcOfyk7xS/jqCsvqLL19fcyv77zZEdwaP59o2fY3KU0N54noJAIjksjNzsLf/Tmf331OWu0A1rVJUoQ4OTh6EJ+cTnZGGkG+3gRHpzOyuP4johWPqauDCLen/P53f8ZViV12LgX5+RRWNjA01E1GTABPnjsRk5RBfm62KiqffvoFnhGZbNjevFP4umgtzI2SFh6Ih0ZPakY2OekJeNjZYQhPY8765vpCi4PNGNyccHIPIDMnj5zMNLzt7/PlF0/IrBzi9LUKO7KuUKTMdfvd73nwXENKevZ1fksq6BkZZ7CzFoOnK27aADIys0mJDcfF3pHQxEIW1820V2ThJmTJLyiS7Oxsoo1+atwyytpZWxr7EdHqZXN+UAivN47OXtdxTkvEy9kJL38haXObWOa68fZw4L5zAN2jYzRlJd+I1gor452E+riLNulHanom8SF+2Nl7kFbWycHrC49enTHeXoW/hzs+/hFkZWWTFKbn00/u4PKWaPWNjJITG4Knpy9JaVnkZ6eK/DigCxT5mZmnqTBFCLgz/mFxoqw5xIUH4eMXTFWbEKueevxcHHHWBJElYp6dkYL2+V2++uoFuUIaFTHWCxkKCIkhNyeXWKMeJ3tPcitNzI/3EKXc6XL1EcKTSVZ6MnovL6KSCpjfOnpXtEL0fP77L4VYxZCdlUVkgA+uIg7FzUNsW1YoS40SdeRCWHQyOTlZok788fWPonlgju2VCVJD9Tg6aYgTMU+PD8PxhRNhSYU0luXiZfdCyGSY+mRgZko8Tve/4dsHrtT2zrLQX4+v0wteuOhJz8ohTRx7949f4qGNZ3ppQZxX/Djz0Il0RdvOSUfv4YKHbzim8Vl6qkTaTk74BEWLOsghOSYULy8DBTU976wR97po7extU5UVxuPHj4jObxLiKZ86lEgkvww/o2hdsDLYQW5qNu3iF/LLL7HjPTMddSWEGPR4abzQ+4dSXNvBxu6R+PSKpYkeSkrL6Jtef3Ny9a1xxf76BDl5mRQ29XF8uEtbXSmpBRXM3CzcuLs6RYkoR2VNL4cXZww2l6tLG4yv7nBgniFTdLL5db2cis+WJ/rIjAnD29ObkIhEMtJSiEnOonlwgfPLU+bHeslKiELvozy550tIdAqt/RMcnJ4w3dMg0s2md3pNPe/FwSbV5YWkFdfQ39lCnJ8nT5+8UMVOp/VS/3xC42npG2ayv42EsCC8td4YQ6MpLCokIT6JzOIGtvbfFK3DrUVqcwqoEVJiO7Ix2t1MQrgRP50OPz8D0QnZQobmb5ZK+IHj3Q3aKvMx+vrg42MgKiGdQtHxJcen0WCa5PS1saj9jVmK4kOwe/wUZxf3V/n19g+mtLmbTesWA+31QirEeb116P0C1cnSY3Pr6p06m2WZlsoCwgL98fHS4S/aSUFlC8tbNpGPVSrTsiksaBbiq5zzktWxThG7LFoHZ4XPHzE73KXG2SDirDzFFxWfhWl4jqOzC0721qktSMdLG0hpQwe9jXUUZYpzL1jVeWhjPU0kRYao8fAV+couaVAX1H17Pdpj2xbdjZVEBgeiNwSQlJREaHg8mWUtWHasdNYVU1RRy4p1j6mBdlJFu9ArD0P46omKy6BzYJrD0zN21uepL8kmyOCHVivKagynqLadVes+hztrNJfnEqiUw9dfFemCrDSSROybe6axrC/QUJpDsLievDXeBASEklfexKJ5j4uzQyb62kiOEmXxFrEX541OzKZvdP7dhXnPbbSXlwp5iiI5MR6j3le9NkvqTJjFtXmpzgOcoCInhQBR/zqdaGch0VQ197JlO+bq/Fht29lJ0Tcx15OQWSJiasYqyldbkCa2K+0rUMhmHrkZqSQkZwpZWhb1uU5bVZ5I1xs/fyOpQpjiQ2IpzK0TbfeQBSGMOUk3denjR1hkEk2mEfaOTjncXqOtupBgf736JKRBtK/s0nrmzO8+RXhsmaeyrJCK5j4OT06YHWonNlhPaFweI6Lu/xH30yUSyYfHzyhaV5zs77KxtqGuE/U6yto/5tUlJsYnWFzZ4PD47NWX4qFtm9W1NXXNo7e/KG+Li9MDNswbbG7buLw4Z0dIwJrZwtHp9ayj85NDtkQ5LKLDvBC97f7OFuvrG+qrSpS1hTY2NjCLz5QvamXIzGbdZG5qhqVVM7u7OyJtM9u2mzsIVxfs71pYmJ1iYnKG9a2dmzV/lDWPttkQ6SqvJLre9RTL1ibrmxb2RMe9PDetPoH3+t/49Bxbu/tcnJ9gNa8yMznJwvI6+0dHbCvHrls4EXLxOhdnx1g3zDflEZoiBHFna53ZqQmmZubZ2rG9GpZ8kytOD22sLc4zJcqn5P3owMaWKL9FxO71vluJmXl5gYm38js2McXaplUt8+X5mcjjOjNTk8wtLLN7cPzavKErzpQ0RDuZmphkacUs6uNcjaGy7pRFxMls3r5Z5Fa0tQPR1sS2HRFndculiPOOEudppqbnhfiIGL1MXF3XycL8zByrGxZ2rVY217d+WMNLiYfyhKeSr8VVbD/yiiilLW+uLzMzO8+mxYJ5c5MNpU5F2XZFO9jcsnIiMqmkuWc1Mzc9yaSos00R+/NXARNlPT5gTcRr/OU1cfLymhBlO9xjdXGOyalZNe2jgz02lZiLMl2KMp2KY9fVWE+odX9wfPpKCpX2+Oq8N3X75jIVNygLt25ZRAw32bZsqnG7zscbA8JqnFcWZpkQdbIsYnYs6uQl1zHfYmFmmunZRbb3rte6UuJ9tL/D0vyMqAvRXkVbORDfDesb61htyhCm8lqufbUMM3MLoly7on2K2Jmv12dTynCgpCuumUml3W1u36wTds3r3yfzi2t/sb4UAVeuJzUGytPRynErS8zNibZ3s6aZRCKR3DY/o2hJJBKJRCKRSF5HipZEIpFIJBLJLSFFSyKRSCQSieSWkKIlkUgkEolEcktI0ZJIJBKJRCK5JaRoSSQSiUQikdwSUrQkEolEIpFIbgkpWhKJRCKRSCS3hBQtiUQikUgkkltCipZEIpFIJBLJLSFFSyKRSCQSieSWkKIlkUgkEolEcktI0ZJIJBKJRCK5JaRoSSQSiUQikdwSUrQkEolEIpFIbgkpWhKJRCKRSCS3hBQtiUQikUgkkltCipZEIpFIJBLJLSFFSyKRSCQSieSWkKIlkUgkEolEcktI0ZJIJBKJRCK5JaRoSSQSiUQikdwSH65oXZ2zMjfD2Ng0e0dnNxvfz9XZAXNTk4xNLXJ0dnmz9ZfknNWJYUzNXSyZbTfbfkOc7TPU10NL9zC7R+c3G685P9pluKuVjq4Bdo4vbrb+g7k8Z2FikJbOHpYsRzcbJRKJRCJ5lw9WtGwbc1QU5FNa28XO4V8TrX16m6tJzypidGGLX161zlkc6qWpqoW5tb2bbb8drg7WSYmNwCssnYXtN8XlyDpPaogO/9BE5rdPb7b+g7k8Y2a4m5rGNuY2D242SiQSiUTyLh+kaF1dHNNdXUR8XBr9c0KcrtStXJydsLtjZWNjA4t1h+OTMxGg688si6NkJSWSW9HO7i9+Z+WKo70dtswWDo4VKbzi7OSIHasFs3mTnb19zi7+sv5dXZxzYNtla3OT7R0bp+cv839d5j1RZrMo85Yo89FNma8uz9nf32fv4EjERw0C5+Kc+3s2ERflrpM49vwU2842mxtmrDt7nJydi603XF1ycnSAdWuTTYuVg6OTV+koXF6cibREmbYs7G3OkRgZhiYklXnru6KVbNSiN8YytmLFsrV1Xd5zpbxXnBwfsn9w8Eb5T8U2m8j7ibrPm1xdXnB8uK/ma0PEbtd2wPnlu/tdirId7B9cx+NmmxKTI3Guw8NjbHvbmLdEuUQsTo+PRHz3sdn2sFpEecR/q7HbPxRpXx99cXqixu7w6FRN72X5N5W2tr3L8enLtiaRSCSS3xIfpGgdbs2QHBFOTEop28fX0rBvWaGzvoTIkCC8tV74+4dSWNXGquX6jsXl6R7NxZlERKcxtGhVt/1ynDHX10l1cR3TKzvYNpdorcwnPNAfXy9fQiMSae0dZ//0XQE8P7Yx0d9OamwEem8fjKGx1HUMsX1wwoF1HVNjBdEhRnw0Qmb8g8mraGFly8aZbZ2qynKKGnqu0726YHW0h/K8cvrG1jjc26KvtZq40CB8td4Yg6Opau5lc+9YNKoLNhenqMpLI8jgJ9I1klFQxfSSmXNhE2dHe4z1tJAcHYbBEEBKcgJuLh64G/+CaAV54GDnRFRcAgEGPeHRyWp594S8LYx0UV1Vx8TyjiowV5enjHa3UlPXzMrO8XUiNyiCvTjeT0FqPEF+Pnh5+RAWm07X6CzHb0nZoWWZ9oZGOvunObm4NqC99Vla6urpHpxiuLeN0qoGpjZ2mRvsoiQrg+TERIKCoqioaaCqppLC2na2Dq7vwm3NjlCVX0Jn35wQtT2Rx2aSIkLw0+oIDIqguKZdtLV9dV+JRCKR/Hb48ERLSMBCdzWB3gFkVQ1wdnnFxek+pqps0el5oA+OJDYqAh8Xex6+0FDUOsq1vlwwbarEPzCYwtaxV3c5fhmOMeWlEuAeTMvQAr1VOWjtnuHlFyzyGkVwgJGsknpWd09u9n/JFUuj7YT6uGPvoiUsPAI/dxdcPAOoae+nvaZQSJIGv4BQkU4kPu4OPHnqQVHdoJCKMQy+3riGZbOlzGG7OmdYnFdnryO/dpip7joCPV1w9fQVx8YQZgwmMbNECI+V/c15CpOi0bh7ERYRRXRkOHqdj/i8jAUhEwtDbYT5anD18CEqJobIQB+++PRLHPyT3itaCXoHPv7vj/HwMRIdE4Wfxh2tTxjN/bNM99QQ7B9Ads2AKkQnu8ukCYELjc1mzfbmUOPO8jgZEUF4uumIEnmODA3g6f0HeIckM7v15hDgyc4yRcnxxCQWsaQOZ14w0lRGhDGCetMoNfmJaAwiDxNrdJYk8/SrL3jm7ENEbAaNdVWEGPW4BCUxZzlU05vtqETv4ElqXgfzo52i/J44ijpRYhcREkJ0Ui4D02u/cLuSSCQSyW3z4YnWxQmdpanodEHU9K2q860uTg/UuyD1jW3Mr1vZ2VqjqTCer799REhOIy+7a/OUCYOXH7HZjZz8oj3i66I1R31mOA+++pqghHz6h8eYnJxkZmGZ3bcn9V8cUJsehd1jJwpbRjg8OWFtZpiqikq6B8YY6umgpr6VmWUzu1YzrcUpPPnyAeFJNWyt/phoDTFQl4vd93dx94/D1Dcs8jDF5OwClp09JtpKcX30GFfvKBpa2ulorSfe4MELBy0VrX1UpsfiIqSktmeGk7NTVkZacLN7gmPA+0Ur0eDMgyeu1PfPi/1PmOtrwM/FlajUctbW58iIjiAivoD13UOWBxsJ1AeSXt6tSvTr7Ip9W+vq6OybEPncYX1+iHCPpzy209I199ZdyqtThprKiQiNo3lggbPDTUpSE4gUArdgttBQ8LpoxfPg27tEF7RiOznjxDJLVPBfEq12JrqqcHl8HztNMG1dA0xMTDExPYd52yZFSyKRSH5jfHCidXV2SE1ONJ4BIbTObF9vExJhWZujsayIlLh4EuNj8XN7zu/+/C3BWQ2vRGtnaYhQd73obCvZ/4eJ1jILI51E6T15+uQZzs5uGPzD1KGn9e2DNzvqYzPpAX44OAQxtLhzs/GGqwusa/M0VxWTmpQgyhyHwc2Oz/7rDmEJ1Wz+qGiNsrEwSmZ0IM+fPBXpu+DjG0RmYS2ziys0FSRw99NP+Oa+PV5aLTqtBtcXj3lsr6GovJLEsCDcDAlMbVwPlV3sLRMfbsQj+P1Dh6nB3gSFp7C0d/1E4qFljmSxLTAilSUhV6aKXMJCY+kcnaYpP5mgoBi6p7fekZbzIxuTAx3kZaaREJ9AfFQIj7/4iO9faOictdzs9QM7K+NkxMaSWdTE1FAbseGRZFf1cnh88JZoJeDk5EJRx4R6zrPt+b8sWvmdbArhK0qJwO7JE+ztnYX0+5OcVcr43PqrOV0SiUQi+W3w4YnW+RH1ebGikwyheeq6cz3ZW6c8M0HIgDNBwRGkZWQQFeDJx5/fw5hRz8sBue2FAYK1BqKSazj8R4nW4BJ7WxuM9nVTXVFEcnQ4Hs8ecu+pKwXNQ5zezCdSOdkiO8SAvZ2Bntlr8Tjd32Kgt5v2jnZKMxLwdHTC3xhOSnom0YFefPfJXUITKtlcG8ffW4eLMQOz8lTm5Sm9Zem4P9eQXzOqTqCfGR2ksaaCjMRYfFzsuPv9M+JzKynLjufxvftog+IpL6+gsqKc4vxc8oqrGBkeIC3SiJtvNKMru2o2T61zRBv1uBtT3itaKUYdBmOC+Oy6JvZWx4kxeBEUlcXa/jkbU10kCiFKzcojJjyc2LQyLO88sHDF4nAbkf4anD18iY5NIjsrFdcHd3jw3IOOma2b/X7g4mSP9vI8EpMzSYxLICoykb55C5eiDb0pWol4uGuo6JlRjzvfWSBGlMfJEM/MzVOJEy0leD13ISWvk+3dHRYmR2mpqyYrJQF/jQv3vr1PaGoJ6/tv3ZWUSCQSyT81H97Q4eUZg7U56H2DqTAtqEOHtrUxgj3csHc1YhqZYmZyhKKEAD754x0CEqpupOqKtbFWcZyBxKJ23lzt6bZ5TbQGZhlsqSFddP7tAxMsLcxQmxnJg4dPiS5s4fj8NdG6PKa9KBmnJ/YkFzWxvLZGf1MR3hodIZGxGDWuuLj509I/wdz0OCUpIXzz8ZcExhSzubVIjN6Lx/Z6OsfmWJkbJ92o4e7X9kK0hpge6CAnLZPatj6WlhbprMzG4fFD9DHZdDZX4uvqRkBULlMLq5hXF2itKiInv5yJ+RVai4SwOWrIquhgVeRpsLmYZ/fv4uCf+BeHDu/et6O4eZD1tRUhP1m4O7iTUtjKgSjv+YGZypwUPB1e4OxlpLhp5GZe3etc0l2VhuOLp0RkVTM9O8tITxM+T7/mzkNnGsY3bvZ7nUvWJntIjQrm8RNPUrKqrh+eeI9oeQrRqrwRrctDM1mRATyx86K2a4z15XmK4gP47vOHJOW1MzfeR15GJmV1nSwuLdHfXCZk+QGexiTmt485Oz7i8ODwR58klUgkEsk/Bx+eaInOc3O8jbCAYFJLTOodoJPdNUrTYnF48gx3Ty8CjSGEB/lw7/PvCYwswHoqOryrM0abSggICKWya/qdYanb5ZjuggyM2jDahhYZ76zB6OWGs4sHOq0XGhcX9CHxmMaWuXhjjYArNhdGyIw24urogsZTg4u9A75BcbSYeqjIjMP52TMhW1qCAkWZjX48vPc9hqhsVnd2aSvNxPnRAxyc3QkKCsHgYsfThx4U1o2wONZNvNhfGTLz0mjRuruj8w2hpmOEbesatXlCfJyc8PDwRCvO6+amISG7nMVNm8jTKFmxobi5uKHz8SXIz5vvvrmPqzH1PetoLZAqBO/+t/fx1gfiq9Pi4uRKcHQWI/ObqiirddNWhvO9r3HyjmFk6a1hUpUrFoZaCPVx5dkLJ3yEMIeHR6G1e8SDFx6Udc+L2N3s+hqnNjNlKWE4OvtS3T17HV8hWo1CYHWBkbROrtNVliJioKO6d/b6ICG4/Q3FaO2f8tzeGX/R1gK1Ljy+50h6YaeQ1mHSoow4OTipsdN5eqDRGiiu68Z2ciTqt5GyokpmN357a6ZJJBLJh8YHKFpwZlsjJyGGqPg81m2n6vpIWyuz1JfmERcdQ2Z+GX2Dg7Q3NmHqHmH/7JKzg02qs1OIic9lxvxLP4Z/ztrECKaWbpY39zk93GVqsJP8DJGfyGgyckoYmnz/qvVXF6eYF6eoK80nXpQtI1vsO7XE0ekpltU5GsoL1DIr23sHBulsb6G9d5idozP2tlbprC8jJTGenMIKTK2ttDd3MjFv4ezkkMWpIcrzMomNiCAlPY/OwUl2D5ThvStslnW6m6tJTYhVh+lKattYMu+oa5ZdXZxhXpqmVuQpMTGZypoG6upbaBGx3lWX2/gBZWX4ke4OWhsaaaytICkhntySGqYWzZy9MqMrlgYb0bt7EJ1Ry957lrlQOBNxm+hrJzslkbiEFKqaTAz0mGhpamVi0XKzntpbXJ6xNCni0t0n5PNmuQjRXhYnh2jt7GXJus/qtPjvllZm118K3hUHO2b62mpIT4onPbuYjrZ2Opo6GJ1c5fTshLWFCWqKc4iPjCApJYvmrmEse0fiyFNmB0w01DaztCWXe5BIJJJ/dj5I0VImdk901JIcn0Lb8CLvWdfyLS5ZnegmLTGRipYhjt9360PyD+HscI/l6VHyEyLw00fQPLh4fZdLIpFIJJJfAR+maAlObRu01tRQ09j7zvv13ubq/ICBziZKKhpY2PwNvmvwnxjb2gzlGXFoPXzJLmlm0/b2WmISiUQikfzj+GBFS7lLZd1YZ2lpVX2Nyo+hPKm4trrC8rrlnbWZJP9YTvY2GVaGFjsHWLfuv3/4TyKRSCSSfxAfsGhJJBKJRCKR3C5StCQSiUQikUhuiQ9atA73drFsWTk8OsKyvszK6vr7n9w7P2F7e5vtvcPf/NDU6eEeS8vLrFv2+HmKesXl5aX4+3UH7uzIxsrKKmbrzWtwrm7yfbNcxpVaBvGn/utv5OKE9bU1dej5fSu/X4r2tbW2xMjgEPPLG2+uhfZr5vIc6+YGy2tmDv/Ck55/L8qLx1dXV9nc/jvmRF7d1NXfGEbladgt8xqLqxs/e3kkEsmHywcrWhfHu/R3tNPSPsCW1UxTcTpZuSUs7767MvfV2T7DPR3Ut3Rh3rt5xP83yub8IEkpaRS3DP8Mi7JesrU4w0DPAMvmX/eaUHvmeerqG+kcnudCiNHc2Ci9fWNYD07V1zZN9A/SNzDJwV9/RPUdrg7NlBQUkFbS/O7SE1fnLI91kxwWiKeHHyW1JnZO/kmemzw/VN+XWd1sYv1nvS6u2F4aIjc3m+rOMcV5fzLnJ/vMDPUzPDyJTVn/7m/g8mib+op8EnLLmNu6fnWSRCKR/E/5MEVL/OJdHO4gMyWdhu4pbLtrZIV64WMIZ2LrPU+tXZ0x099CSmIqjT1TnP6Gb2stDTXg6u5JWF7zq3c8/t1cndBTmk2YPoKO0ZWbjb9Ojm0W9eXOc6sWIeFb5CfE4x+SITrcA873lkkKjiAosoCtd17t89e5si0QZjSiCc/B8p4XfzdnJ+Jw/wXBsbkMTyxw9E9zR+uUlcU5xqbn2Xu7XP8jrtgYb8Lg70diSceru4o/hYOtOXLCgklIKMR8+LfV1cX+OumxQTgZohhakYvFSiSSn4cPUrTOj6yUpicRHZfNgvWQU/EFmxWqxUtnoLq9l/raGlo6+1jd2n011HO8s0ppRgoJaaUsvbV6+S/B1dUF+zubjPZ1UlVeQUvHD/m7urxgz7LGgKmVipISKmsaGZle5OD4TL0bMzs1Tu/gEKNDAzRVV1LX1CGEYouz99ydUUTLxc0DfXwevV1tVFfWMzA2x97hyc1Q4hXH+9tMDfZQW15OXWMHM8ubnLwnre31aRJ0Dnzx0VeEppWzsLjI7PQk/f399LS30CrKoAxRHu5ZmRjoorailNLyGrqHJtnZPxZlPmN9bprBnkHGRodpb6yhqqaJ0ZkVDk+V+21XHO3vMDkk8lJRRlVtI8NTC+wfnQoHOGBGlLtvaITJsWGaa2tpMw2yvrXNxvIs7U311Iq8K2KlxPBob4vRsXFRlnWWx9pwf/Adf/78OXmVrXQ1FPPsy6/49I4LdV1j7B6eqkOss2MD1FVVUNPQyuTCGkdqnkSuLs/Z2Vyht6OZmjqRp94WDHr/94jWOetTfYTYP+WLj78nMrOKyakpZibGGegbpLOliY6eEbb2DjnY3WKsz0SNiHl9UydzK9cxvzo/ZmFmgr7hESbGR2mrr6NZtOEVs4XNtQVMLQ3U1LcytWTm9H2v9BE/Oo5EfU6P9FFXWS7iX4mpfwyLMkx+eYlZxKp/cIDh0TFMzfVUVdczNLmgti0uTlmenxFyOMvu0TFrcxMMirqdmJygs7mB+mYTC2tbbJtX6OtoEvloYmx2RcTpWoDOjg9YmR2jpb6akqJSWkS+r9v05RuidXFxzu7WdfuuLC0R6XYwu7Ilyv+mSF2dHTHaUY79nS/4/nsnarvH2Ts+58gmyjfUq5ZPicXkwvqrPLzOS9Fy9A2loWuAzqY60UbamBaxOzm7UO+Cj42Oqgv+Xsfykp21RUYHRlne2MNmXWdwaJCh8UmGxXVaV1OvivP2toWpkV6qq2rU2G7vH6l36ZShyp2t63ZSXlRMdV3zdXxOzkX73Wd6YoyeAXHdDvbRUFlBQ4uJxY3tm2texERc8/2dLVQUl9DQ3Mm80iZEPiUSya+LD1C0rrDOdBPhH0RibhNHorNSRCszxINvP/8CNyFbPt5eaDy0xKQWMrlivRaMyxP66woxBkfROLSkpvTLcaUObZVlxuPl7qa+SsfDzZPI5HzGl7bYWpqgIDUOnUaHt0aDq5MDbloj9aZxIRDr5CaH8+ipHb5+gfjrNDi8sCcgMoNRZTX0mzO8RBEtx+cP+fzeCwL8/NB5eOLlG0xJY4+6Wvzxzjot5dkE6ISYemrx9tIRFJ1K+8j8O3f6VqZ60D//mn/7//4NB79YerpayUgI5ekLZ/TeemKTC+gfGKSuMAO9lxZf8efu7IS9k5b8mk5sR3u05afh+vAFWm8DAXofnOzs0egjaR+a5+hwm9bKfPw8PfDSivyIsvsYImnoHOdQiHF2UjhP7F0whoSJ/GpwtHfHGBZDeloiRoMP9iIOwXG5TK/ZMM/2ERUdT1aNiaG2Eh7+6T/53//6CcaYLBHbaL763b/zr/92h+SCRpZWVumsLsbo441WnFcnYmAMi6elR5xXdHSWpXHyEiPwdHPH28ePEH9vvvz6IR5h2W+J1imTHdW4fP4x/+9f/hsX/wTqq0tICdHj4KDBz9ef5NxK0XkPU5GVgE7UvdZDg9ZdiHBwPK0Ds0IiNinJjOWFgzP+xjACfb1EOV0JFO00LS2ZkAA/HEXMDGFpjMxvvTNv6Xh3g+ayXAJ9fPDR6fBwdcLJ2ZMMZU2ynX26anNwcXiGi9ZAoN4XNwd7XEXbauie5Oxkh+qiLMKScpnasNJSmIjbs8foRT6CDb7ivI7og8JFvNOJCDLg6uiANjD2+lVRQiQGO2qINOrxFufVurnh+MKJ8KQCZjZ23xCtnfVZSjJE2xdtUSfaiFb8f1hsFoPTG2+8NulSiFBbeRpf/ee/8/v/+pyUkibmlxZpKEpX24hGiZ2HBz4BkdR2jnLwlmypohXtz7eivQWFxxAq6k2JnW9wEv3TQs62pomNjiI4vZJdRarFD4GJlgoi/aOo6ZhlbqgFvc4dOw89EWFGtOI69PD0Iy4plYSYcFF/rji6eJNf3SXa9gkbs8PkJEZfX7cify4iPhrfcFp6ZzjaWSI9Lpj7j0XdGQLE9eGB/fPr9jq1tsvuxgzFGbEibqKNietQK76vQuOyGJjduP6+kkgkvxo+PNG6PGOkPk98IQZS0jqjflGrohXsxmd/+ozgxAI6u0yUZ8Xjau9GamGL+uJiRXaWh8WXv6+B1LKuX/al0hdH9NXk4fzkBf6R6Zi6uyjLTiY4OJrG7jHGehqIi4oivbCWvoF+GopTefb1IyFTRWxZlogP8OSPH98lKrWYbnFsZoSex987kF01wNvTgRTRsn/wDZ8/cKekppnujkaiA3S4+oTSPi5+vbeV4a91Fx1iLh3dvZhaajDqvTHGZ7/zQujDvTXyQrx59M1TMipNomPpx+hpx5/uvCCnrInxqXmmBzvJjIshPqWQ7t5+OhvL8HjyPe5+kcxtWqhODOGrP3yGd6iQOVO3EA4hFQ8eEyE6u9XFEYI0Ttx96kllUwfd7c2UFlXQPTjLgXWBGIM7H332gPjsCrpMzRg97Pjs068JEwLdaeokK9QHh+caykQ7WB5rF1JkILqghc3lIfyd7fnukY7G3gm1A3V/9JT7zwMYmFlirLOeYK0QzIg0Orp66WqtJy5IT7D499jCKi0Fybg8dyQuq5xu0ZZKU8PFeb/C7R3RumRvY5YUPx3PH3lS1DTIVE8tPnb3+eaJhpL6DiZnpqnLS8Lt+XNCEnJF2+yhpaoAjYMdPkKephcXSA/34eNP7xKeXITJ1Eq0rwuff3oHg5CRjq4uCuKMODx2IbdqSMjwzalvsC6PCSGNJyY5F5OIf09rFX4ibUfXMAZFp91YEMedTz7B1U+IZEcXDSVpPP3mEfrwAnZsW+SnROEZFM/wipnKZH++/NNH+MXk0NHRTqrRizui3F7BybS2m6jMjuXhE0ei8sU1tbtOrRDsyOhE6tu6GOjtJFbU1/1nbpT1zLL2SrTame6uwvXZI5x9omgV5W+rr6aivJ6Jha03REu5Q7Q43IL3k4c4O/vTJ+qqp64IL/sXIr8ptHZ2i/ZVjt7dCQ99DMPL229IiSpaEb589tUDca2UiLoTsYsP5sk9O1IKO9leHcHPR4dbeC5W5VVRQrQGK7NF+t4U1I0z0V3J87tfc9feQHVLJ/WFyeLfd7hnp6VIuZZEbH3sHPD0imNu3cpoZy0xEVHklNYzIK7bqpx4nn37hLCESrbMs0T4uPCHj++r7wjt7u4kWcTz8QNn0U5GmDRV4Pr0AS6+UaKOe2itr6G0soHxxS0pWhLJr4wPTrSUxUcb8+PQ+AXTOH79pXR9R0uLh0Z0pEvXT9sdbM4Sr9dgEL9ml2zXWmWd7xMdu56o5BqOfsFvs/MDMzkxgdi5+dM+saFuO7ZtszAtBGF1k/WVOXp7Omnv7KStqYG8pHC+/f2XePlnsrYpRCvYl2eeoQwubqvHzpqq8H7hSkJWKwdvvU5IES1XF2cC06rUdzwqk7XH20pwddeSXNFMSbw/X/3+D9h7+BEeFk5EaLDoHD7n7nNPGsbe+jV9dUhTWjRaBx+ah5c53ZwgUOPGc10cC6qUXbFvWWO4p4f2tk46Wpspz0/F7uuPeeEewKgoW3ViOPaPtdT2zqtpb4s6CNW5EhiTzcLSNGlCGu999xC/gDCy88voGZzEsnvA6Y4QrUBvnmvCGVneFUeeUZ8djpOTK9UDS1xeXTDbXISfs5aM8j4WR9tU0YopbOP0YFXIaQBO2jhmNg84s04T5OGNuz6DTdsuDdkxfPPxZzxx0BJxEwOnB9/yjegES+saSDAacPeJZc5yoJbxYGUQX60n7u+IluB8jyohOr7aaPrnrFim2vF1s0cXlcPmwZlwbDMZ/uLcLkGMrF0/EakMK1WlheHk4kN1Wz+pkf48cwvENLWpJIipLEl92XdB27h6B2u5p45AF08Sc1o4fGv+1+GumZHBXto7Ouhsa6WqKBOXe/d49ERP1/iKKlrP7VwpaJlGOfTIMkOYswdeuiTWtzffEq1AXjx3onZohcvLcybq8vB84UZKaY96t9M614vOVYt/XDm7R3vMjQ1ham+nU/w11pQT4PGMT+8+J7tlnNXXRGtptB2j1pGHjx0IiYinpKKe8ekl9kUs3ywN7K2MEit+CBhDMtiw7VAWG4KLnY963aj7Xp7SXpKMk4MHhS2Tb/xgUkUrUs8jJ734UbGublsXAh7k7EZkfDnrS8N/VbScXog8ptezL64rmxCzCIOIVVgqSzsn4ty7FIYrd7oCGV6wqEPYPUKgOsR129pUR1aMkW//+2v0oQWsb8yIY4WAa6OYWNsT57pivElI43M30gq7mB1qEz9aHHkgYhIamUBJZSNjQiyVYXOJRPLr4sMTrbNDqnOi8AgIoXX2+iXA6hytMF8CjbHM71x3hCd7q2SEeqMPimbGev3ltbs0RJingaj4Kg7e/oa/RU53l0kK98XBO5zBJUUaxHf2+Qk7VgsW8Tc73E1GTBj+/gGEhoYToHXhz//6Z7QvRSvcH+eAeCZvXoa9KDpeg4PoeP+CaHl4exNT2sH1wMoVCwN1eHh6EV1QSXaIN5/963/wzMENnTJspgzZeXoSkZzPsBC5N1J7n2j56nAJFp3gvojp1SXWpQmKM+LR6wMIDg4jJMCbb/74O569Eq1oPBwCaR+97vj2loeINHgSFJvD+t4BC2M9ZEQF4+5gz/Onz7B3cBcdUT2L85PEhOhxCUpkRn2C7ILmQiE0etGJqkJyyUJbqRAtD1JKulj4iaJl3rVQlhLGZx99zP0nTq/FQIMxJp3urhZC/fW4G2/KqJxpZ5aQwAA83zcZ/j2iFaBzIzi1jN3jC873V0jQ6vDyiGFx76YTFbLQWpKIi4uOwppOUmKCcNZHMbSsTOC+pLcmU5TTj5qBBXX3tf4GglzdiMsSAnD2eg1dsbM2S1VuCoH+/hiDQwgL9OPenz/l/mO/V6Ll6OlNRf+qOsx8sjNPtJsW3/eKlhEPNy86Zy1iT0Vki0Xc/MmvHVclbWexHx8nDfqIYraE4HXUFBFqCCAoMJiI8BDsHnzJR18/fUu0OjjZ32aovZboQF+c7Z7z/MlTXDWBlLcMYjt5c/jvDdHaFfkLCcLD0cjw8g8v/B5sysfNyYN05Q7fa+FQRUvE0tEvQvzgur7OLDM9RHi4Ex5byOqCEC1vIVphoh4V0RL1MFCRhfY10XJx8ySmuFN9kOTQPEFChD/BSQVCmhUxs1ESFSSuBz/6Z9aZHewgJTKYANHWwsLD0bs78PH/++wH0Qr2w9mYzII6J/SK6dYy/Ow1pBX1YBM/tAbba4gI8MHx+QuePX6Om/ihWClisv83Pm0pkUhulw9v6PDiWP1Fq/MNoW74+lfu9R0tDU6uPphmtji/uGBrvp8QjTuBkVls3Dy9tDXbTaBOdMaZDZy8YRS3y8WRheKkUF44+VDXv8DF5SVbC6MUZWZQWllNVqQR56cOpBbX0ts/SFtlDs+++BZPvxSWNxavRSvwp4uWi6M9vnHFWA9PuTg7oKsiHRdXL3Ibu6gUkuH01Imi5kE2NrfYMq/S09aoTtRd233rEf8b0dI4eNM0dCNaeh9cQ7MwK8smiLowVaTg6vgCY1IhnT399IoOVff0G5656OlfWv8R0cpmYWWFgd4uuvqG1En27XUlaF7c54mTPy2dPUSHGn6iaJneEa0EIUZOmlimRczOrDMYPXS4+6Vjtu3RWpiCwws30sva1RhYRAwGTa00NHawsDBNeniQEIFQRpas6kTurcl23B0df/IdrSBvD8LSKtgTEnFxYiFPKYe9Dx1TG5xdXHJiEwIRY8DRw0BjzwipimgpT8q9Jlp+Bv1PEK0zhuoL8bKzV4eklWHQwa5G/EV9PHoizjeyqIqWk6fPTxctdy9MN6I1J0TLqIiWkJBXouV4LVoTo6KcGjdctWHUibYzNNRPcrAnX3/3lMy6YVZeiVYbm8szdHd2MDg6ycz4EDV5iTz67nvcA9NYemu4em917Ea00lkXdVWTHIHzMw+qe2Y4PRfieiy2ZUbh4KSlvHvu5sfENS8nw7/+1KFVES3Pa9FaX5kgSKfF0TeJ5Z1jzo52qc+I4PkD1x9Ey12IVsmbohXyHtEyDY9REC3O9cyZzNJ6+gaH1SH/p19+h68xh5U1IVpG8UPBmPKuaBWaWFkQMekwMTgyyfTYEJXZ8Ty9+y3a0DQWlLtnEonkV8OHJ1rKkFFHOYG+RvIbxn6YoxXiwZ1Pv8Q/KoXiokLig/U4O3lT1DBwM8n7kvneWgz6ALLrBtRO5xdD/HIe76hE5+SExi+coqIiYo0+2Nt7kF1aQ1ZEAPYPXxCbXkB5STHJUYHc+e+PcPWJZWZp/m8WLaen9/hSdB7p2fkU5aTi6+6Kb0gSI4ubzPbV4+/pjLt3MLkFxRTnZeDv7Ud8Rjlre29/wZ/QWZiI4/2HhKVXMjtqeke0OkrF5y+eYIhKo6yslOzkWJ58+RF3Hb2FEC39qGjNzU+SGReKp9ZATn4xJfmZaJ3t8dDH0j84+PeL1vEmWWEBfP+tA4X1fZhXpoj11vL9d27Ud40w3ttKiM4TF09xXhGDkrxMjCLdqORC5tYtDNQXoXN2xj8sQdRVIakRej7++M575mgJ/opoXYm6H2kpQSfkR6sPJ7+wmOykKByf2WGML2RxZVG9C/P3itZgTR7uT5/hY4yjrLSM3PRE7O/e4btH7jT2z9yaaI0Pt2JwdcLRPZCC4lKK8rLwc3rI5588JLWkh8WxH0RrcaSdqABf/IKiKSopoyBVlP+FA0EJpWzYbu7y3XBgniFJ786LZ27U9YzS316Dv5sDbl6Boo0UUZCRoN799BFCMrXx5qK8f020Nnc2xLXmz71vnxCTmkNxfg4Gpyd8943j3yFao+RFGLB77EBCZiHlxUXEh/rx1Ucfow1MYW5x6kdEq5PpwXZxHfiiD4qiRKm35CicX9gRmlIiBPOI9bkpRgbHsNh+2+v+SST/DHx4oiW+sPbXRokPCRVyUKPOQzo/2qaxKIOIwCDi4mLx9/PBT2+koLJNdCbKPBtx1PkhpvJsQkPjME1ez5P6JTnaM9NRV0p4oD/eXl74+gYKyWpgccPC7GAnSeGBaDVeBCpPeWVlExMaTHJWMbMrK1SW5JKYV8nKzvWvf/NUPzlxqVQ3jnD8ljFuzg2SlBRDQGgkcaFGfDU6QoV8dgzNcHR2wdnhNr0tlUQGGvDWaPHx9iUyPpue0cX3LB9wycq4iYQQP3zCk+js6iAvO5OkokZ21Dkul2zOj5AnOgnlCUaDv5Gk1CwhimFEJ2bRP71CT1UZKfH5jC1Y1RQPN+coFfKXX9GMZc/GiKmJ2JBAfHReeIu8BEck0Nw9yq51jfKiHBLzq28E8JLh9kqycnIYW1GGhS4xj3aSnZhCbecE5oVRMjNzKG8b5fzymKHmSoJEPGPTSpldWqarsgA/V9HJFdSxtG5muLOB2NAgtS68db6ExaTSPjilrih+sL1Gi9jfKGTHV4h5vGhTfgERpBa/Z8HSi0N6qkW+0suZWbepQ1/5mSkU1XVxePOWguO9TTpriwkz+ImYe4mY64lLK2J4boNTUR/qIps5LxfZvGS6r1GUM5u+2et2ap0ZID8pmYrGgbfW6LrCujxFaUY8PlohT36BxCdnkhoXTWRsCp2jCwy2VZCQmkn3jEWVkrP9DcqS08kU1451f5fW2jJS8yuZt+zQXVNAqvhsXJlTJPKxPtxBQUourf1L6g+afSFBmfFp5JR0YFWfXs0lwFuHToh6eEwS2WmJRIXFUdU8xNr8IDk3C5YeCsFpqy4ixF9/0/b1ol4KGJhe5eytHwrKtWyqzkOv9RTxrmd+bYP+lipijAGijNd1FZWYQ8/40jtLkrxasDSn9NWCpba1KUpSkymuaBPie8rMQJv4EeaHl0grNCKWlOhIYiJSaetfZHmym8TkVMo7xtU7ZSc7y1SJa6+wuk0dBubqiM7SPNLisple3WSqt0V8D/mL61aH0RhBRlYW0eGhpOVVsCAEuqQgm8SCWszqEPQVqyMmssR1W9c+yd72Oq3VhYSINqGUy8/XQHxqAUNTK5yJ9jvW0UBZUSVzZptaDolE8o/jAxQtUejzAxoLs4iKTmNsdZfLizMs66usra5h3lhjfHSE6fkV9pW1gm6wbcyQn5xIen4dWwdv3ZX4hTg/PWZjeZ6hgUGmZpfVia9KN6Pmf2NZ/IIdZHxyju29fSzKq0RWVtk9OMQsyra4alZFSeFEdJCrC0uYt/beeGpL4eRwj+XVFdbMZrHPDMND4+K/d9S1e15yobwyZnWRkYF+hkcmMVtFOm871g0Xp+LX9fIcI+NTrCtpirSX1rd+6CCvlDXAzEyODDE8pqS1K/69yfLiCtbdA3bMGywtrGI7vL5zcXF6yMbqEqtCMJU0Ls/PsJpXGBseYGB4jBXztro+mPLapA2l3GtmjlVhuWLPamZFnN92U68ntm1WFpfY3N4X5b5+Bc/GzSt4Tg52WZyZYHJ6QcTwmCOblbnJMabnRNyFJCpPuCnnVdYmGxwWMdoUMXotCOoaUSJ+I2MTrG1sqGm/9xU8ovw7myJfyxsciHTPj22srSyxvrktYvpazM+OMYu6Hx4YYGxynm3bkZpP9bUxos2+/toYZc0tpZw7B9d3GE9FWdaWltjY2n2nvpX12ZT9p8dH1HKsi3LYdiwsiv2V5R12RcwWl5W0ruOvxlWI58ryJqdK7DdF/aiv4DkT5VhjSXymxEeJ9/GeVZx3VdTjdV7PT0RMFpdZXbcKEbkSMd5jScR4cHBYiMUmB7Zd1m/KfiTyrLQV880reM5ODkVacwz194m2NMPW7qEoy1uFURDbjsR5Z0VdTc2LvJxcqPMZLetLjA0OiGOnxbEH7309z/tieX68z7qIxfqGVa075VqzimttfHSYmcVVLKLuXpZRWdNNiduGaE9K8pdnR+q1t2a23rT3C7bFv5cXVjhQ1soS+dpcW2RYXLcTop3t2PbVofhF8T1kOzhgfW1FtN8f1qhTHoBZEdftpnVfXcRVjcniLEN9vYxOzKgPgVy3GXGejRUW5pd+5oVkJRLJ38MHKVpKJ7A1P0x+ZiYVTYPvrKfzNlcXJ4x21pOamk33+Mo7nZVEIpFIJBLJ+/hARUsU/PyIqeFB9X12yurRP8bV2QGTwwN094+xK38hSiQSiUQi+Yl8sKKlcHZ6wtHR8bvDOW9zecHx8THHJ++u2yORSCQSiUTyl/igRUsikUgkEonkNpGiJZFIJBKJRHJLfLiidXXO6tws4+MzP/5kzuUpi9NTYr+5V08i/Ro5tlnob6slJSGJstp2xicnaCjLJyExndb+CY5ulgr4W1GejLJuWbBu76uPrP90rjje38WyaeHg+IyTvQ3a2tpoH5zm7H1Pi/1quWR7aYru1i6mFq3igrnZ/JO54vRwly2L5Z/0CTBRj7aX9fjjcxklEolE8i4frGjZzPNUFhZQWtvFzuGPidYJI211ZKbnMThr/pU+cXjFTF8DevcXPHzmRmpOCTnJ0Tg/foCj1khNx9BffbLyL2FdmaQkp4j69vG/cTX8U0ZbainOKWVmfY+9pX68dd74JZVx+JfWgvhVcsnW7AjN1Y2MzGy+d1mAH+Pq4pTxrmrySksZWbteMPafi1NGmmsoEvU4uyHXZJJIJJK/lQ9StJQVyXtqiomPS6Nv9ofOU1kjZ1/59W6xYjs45PzyWgj21ibJS0kiq7gJy816Qv8ILi/OOdzfw7q1hcW6w+Hx6c16OgfU5Ubx9MVzYgoamRwfINbPFUdHT+r6ZtQ1ly5FWU6PD9mxWrFu73KkTOx/TRquLi84OrCxbbGws7evvq5EicdYeymuz50JS6rBengiznedzu62lS3LNvuHx2+s9/SS0+MtCkL9cHumoXl4kc2ZLjSeWnRxRWwf7LMjjt+1HahrXr3kSqR9cnSgvsPxfXn8AaXMxxwcHLC/r6S1w4HIhxKLi/NTbLs7Im9KHR69kTelPMpaTRYRv51dGydn5yIlsf38TMT1gMPDIw6VGFivy3V5c+yp2GYxb7F3cKKe91Cc90A9781+6nl/SPuHvF9xsm+hMM4Hew8NVUMrHKtrmV2pa6Lt7WyLtrat5v1lPi/OTtT098Xf7s4Ou7u77Im8qempeyh1da6W/eDo5NW2l1yJelZiuK2+B1PERezzMi6Hh4ccn/5wV0ott0jnSGlHN/VvtbyZf6Ue80J8cRX12Dq6LGJ2nX8lDnuiDi0iVi/PoXAu8q/UyeGRiJNoq9uibt5IX+z/dr1IJBLJb5kPUrSOLLOkREYQnVyK9eh6cUWlQxxoryU2zIivjx/RCZl0j8xyKDqWq4sjOivyCI9IpGfG/E7n9kugvFh32NRIclQoep0Xvn5BpBfWMrNiZmakCx/7b/i///7v3Huuwd/Xmzsf/Y7//N1/Y0goYHRxE/PSFFV56Rj1fhj8g8kqqWd27WYRxrNDZoa7yIyNxN/Hh+CwWGrbB1henCYvWsfv/ve/8OkdV6pbh1hcmKa6IJ1gfz0+Pv4ihnkMTC5y9nrHqbzmaKQV97sf82//3//DKzwDU2u1EC1PXuhCKS3MICRAT4iIZ2vfpHq37eryjI2FccqzUwjy88U/IITc8ibmN3beXZjy8pSZ/k5KcrNJFgIcEh5DXeewkJwNepuriAkJEnnTE5uUTe+IMuR7zsXxLiNdTcRFhODj7U1QcCRlDV2s7xyxuzJDXVEpeVmFZKfEEmAwkJBexMjMGqcXF2xODVJXVsvg5Crzwz2Ui/OmJiVjDIqismVAyIOZ/tYaEkTafjotfgYj2WWN6qr98wNtaO9/wr/833/HNTSToXkz1vV5msrzCAv0F23Nn4TUAgYmFoWEnWOeHqKqOJ/ktDQiw8PIyssjt6iSxo4RTtTbqVfsm2epr6unc3j+zTusV+eszIxQlBZPoPp2g0CSc8qZWNhgd2Oe5ppaTAMzN6+Ugs35MRpq6ukbnWVquJushCgMPjo19jllDcyvbTE93ILrt39W69E7MouJpS1sm0u0VOQTFmDAzy+QpOwSRudW1TcDrE4PkJ+XTXpuAekivUCRh+yiGrq7TRRlJGDw8yc2rYix+Y33LzgqkUgkvzE+PNESErDYU02gdwCZlf2qIFydHzPSWoaPuxPOnr6EhxrxdHTEKyCOvhnlNSZXzPc1ECw60LzaAd54XdwvgRCLSVMdwd5e6HwCiBGSqNe48uixA6lFjYyNDhDi+Zg/fPQRDkJkEmMiePzVx3z2yR1i8mrpHegjPyVSfUVPSGgEUeGhqogk5laxbLGxNtVDpF6LvZ07ISGh+Hm64uBmoLCygeLkQP70H7/n7mM/Wky9FKcn4PTEDkNQmBCBcAIDwyitN7F78tpw4NUly9M9+D75mv/+948wppTQb6pH4/SMT+86kJCYTEyY8n7GB3jo4xha2Ma6MkFOYpj6OpLQ0HCRxxD13YMpQibXd998cbDy2prW3HgefHGH5+6+RCdl0txhUuUlwMsLvSGYyIhIVdiCw5PpHl9iaaSdMG8NDs46IcyRhBqDiEnNZ1iIz+pQC96P7vPV18+FZEYSGRqIq4Mj/hEZTKwI2WgsIsjTn6KGYUylqTy/8xVPHXWERafRbOqnu6GMQI0nvnqRZmQ4vu6OPH7mQnZVhxCVbgwvvuY///sj/JJKGRgZoSwjFncnV/RCaCJDg9E4O+NtTBBtbY3JlhJcHnzH3eduhEfHUVZZSmhAAIFhqSztnojme8JwcyGBxnAqu2d53W/PbKvkihg+e+aAUcQwMiyUIGMsde0jWFYnSQ4PJjyxiHXl/YCXx7SXZhPoH0FFrfiBEaLHzsGNiMhIwkPEflGpdAxMMzvZLWJzR9TjnwhJLWViepKa/GS8hDQHhSj1FI7e14cIIdzjy1aGWwp5/N0XfPdcS2xcHP7uDjz47gFu3kHExccLOfPm4T07olKq2Dn59c55lEgkkp+LD0+0REeldJY6XRDVfSsoenCyu0JGkA4HR1/aJ9Y4PTlgsr+d0vJaxheVFxCDda6fKF8/YlOr2P2lTevyjIWRPmqq6hmdWWFvd5vB5mKcH97DNyJTdJwntJclozEYqBlb5/TATE6YQUhTAkvis9GmQlyfPMAzIJamdhPd7Y1EGzx44uxNZdcIjblR2D93ILt+iIPjEzbmhAyUVNA5NMukkFKNoyfxuR0cnmyRYfTmmy8eklIs8jIxyeTEBPNLa+9Otr/ap+zmBbp98xb2FvvQvHjMPUcjY6JDPjm0UpcajsNzLyo6JumvzcZJyI4uJJEWIU1dbQ2E+bjyzNWPxpHlN+8iKqKVHcv3Xz4isbhDnPscy8IQ4RoXnjzVUFjVRE+3iZL0KByevCAuq5rehmJcHt7H0TuKtt4hpiZF3qdm2Ny2qaKle/QQR00UYysib0d7tBYm4WKvpaBugLGG10UrkYff3iUit0l9lc/F+RHT/V2ibhqYXFhjb8dCT3UWL+7fIzChiK3dHcpS/HHx8aNtfoeFgXp0rk4YYgtZ2z7g7GSf3tocnJ87k5jXxGBjCU537+EXVYB570hNv6cyixAhtI3DqxztrpEXG4YxPJVZy5sCemqdFjLpwlf3HCmqbWNiYoqJ0UmWVjY5ObHRXJJOYEgsXVMbnFjnSYsMJTgml4HeZnQOT3lg70NdRx+Tk1NMjk+ztrHN+aWNkohAtR4HFi2sj7bg4/iU527+1DZ30N3ZRlaMP/efu5Je08ugEK2n9+7hE1XMxt4hayNNeL54gJ1vDFNrOxxuzxMrJE3rGcWCEEeJRCL5rfPBidbV2SE1OdF4+ofQOrOtbrOtjmJ0dEZnSGX96KUwXKlzVJQ/BdvaOImBvkQlFLD1ap9fiiv2LWuYGqvISE0mKSGREF93vvz4Y3ThGepLk/+iaO0d0JYTw/0//pG7j+zQabXqn9Ozh9x30JLf0Ep2qBYXFx96FpWXAV/zsuwzPTWvROvo8oSh1gr0LnY8e/YcN3ctxogE6k3D7z5Q8D7RcnbDMzyfXWVe1tUpwxVZ4nMvChu6qU8L5+7v/8D9Jw6v8ujw9AGPnH2o6J5RhfgVqmglCDnRCUmbVjetjLTg8egef/r4Ozw118drXBx4+P0jotNLmZkeJy8umGePH2Pv6IKPPpC0vEqmlrZYFqIV5KIjIaOZg5uxuLXhFkLcfUjKbGCwrvA10UrCSRyf3zp2I3+X7JmXaK8rJz1FqZsEjF5OfP7JZ/jHF7L5hmhZGarPxs3Ng5zGoVfyaJ0fIMzNneDwXDpqivF64UJSfjtHN0OFu4sDJEZFkVLUyuxIJxH+QaQWtNx8/gNXp3u0V+bh/vwZL57Zizj4EBmXTufgFAdCRlfHOogOjSBfCNF0bx1hQUHk1PazY12lJjcR56dPsbNzxEunJyGtgMHJJY7Pdl8TrU0mG/JxuPM5n3/9CK+bOHs4PufLBw4klbbRL0TLydmdpMo+lBZhWxZlM/oQlFLCztGF+M1gJUdcRz5uwUxtvXWnUiKRSH6DfHiidX5EfV6skJIQmqes6rb99XFCXV3Q+iWybLues6XMQ+k2dTE6u6Yua2BbHSMxQE9MYjHW419WtC5P9jDV5qNzd8FLH0xCchqJEf7c//ordGFprO4d/6hotefG8ezOd3gb4ygtLaO8rJSC3Gxyi6sZmpwgL9JbdI46OoR4Kl332eE2Q93d9A1OM2z64Y7WkfrS3RX6TK2U5WcRFRLA8/v3sHMLoG146Y1hrPeKlqcGXXyJkBklfmeMVefg5aAhr85EQ3okT778Fn1Y0g95zMkiv7SWyWXLKylRUUUrEQ8HA3XdC+qm1dFWtC+e8MhOR25RiTi+jJLCfHKy8+joHWNre5u5iWEaq4UQJcXip3HimzsPhIRVMdrTTKCzlti0emzq5PwrlvobCHLzJiW3WcjR66KVjIebhjLTlHrei6NtWsoz8XR1xjcglCRRN/HBPtz9+msMcfmYd94UrdGmPNxc3Uiv6buZX3XF5nQ3Rhc3QqMLMdUV42uvIb24l5ObgF6e7FCZm0ZUbDJ5makEh8bSMrLyZkwEl8qLp1fm6GppoDArnfBAPx599y1uvtEMLexwtLNCcUoiiSm5ZCQnEhoSy+CildPjfVbmJ2lvrCE3LYkgH0/uf3cfv4gs5jbW3xCtqaZCnL//HgdNMCUlpWo9FeeL9HJL6B2fV+9oObt7klI7iHIl7a8OEhVqICy9gt3jl6Llg841iMlNKVoSieS3zwcnWsp8p8GabPS+wVR0Lap3Sk73zRRE+eMgOrjKjjHMQiYaC1Pw1PpT2jamipbSGUb4GkjMqmf//O0u7nY5s62RGWPgmZCBstZBFuZnaCpK5sFXn+EalMjC9uGPDB2eMtVZia8QgZCkImZXNrBsLNNaXUpOYaWQmHU6xbGOdvbEFTazurHBaHsl3u5exOc0MNJVi5e9G+FJtVh2zDRXlpKeWcTw9DyLM2Nkhnrz6JEzRS3jb03MPqAizojbC08hBUtYZruvnzp8r2j1MdJcjM7ZmYi0cuZWzSKPizRVFAlpqmbO/MOdNpUb0fJ8TbSUJ0OVO44eXqF0DM9gsWwx3ttCblYu7b0TzI72kJ+VRVVLH0vLS/S3lOBw93u8AlLpNzWhe/SAFy7BdI8vsLE6T0lyuBAiPdWdE0y8MUcrGc/XROtke55EEYNnrr7UmUZYmJumJjuGb7/4HK0QlTXrDhVpQTh6aKgeVibTt2LwdMYzMJGRmRUhrkvU5sbj8MyNzDITw00l+IqYZLwmWspds8nOWiIDvHj2wo3IpEKW3zPsdrKzTG1JAVkF1UzNLwmx7CPSx4HHQj6bRja4VOZ3NZUR4e/Nw+daolNK2T4+Y3tlgpK8bIoqW1hYXmGirwk/l+fYeYYxuLBMWUwQbs89aR1bZnW8k2CtO16i3SkT4K2b6/S11pCZU0z/1Io6R+tvES3lSdCjoyNOTq+fAJVIJJLfGh+eaIlOyzzWSlhAMGmlXeoTWMpaR7ODrUSJDsjJ0RWNhwdO9k4YY3OYWFGGF6+YMlVjNBgpbhrlF/YsLk52aavIws3+OQ5O7gQEGokMNfL43l2c9DGMr+3SUZ4ipCGA2vFr0coNDyAsLEmI1gUH1mWqshPwcHLCXXSCOo0Gd1chUlmVLG7tYV0aJzM2GGdRZqXsrg4OeOojaR1awDzTT4TGmQffu1Ja20pNsZAjRwfc1HS8cBPxConNYmx5WzSmmwyrnNJVno7Dva/xDE2lrbkKrVaHT0LpzTpaZ4zX5OLt5EV+/RB7mwuUZsTg7uCEx8s8uulIyq1hVYjkGwjRastJRusUQH3Porrp8vSA4dZKjN6eOCtDlELqPNzc8A9NwDSywNrMAMlhQqbtnNAqwufpIcrgT3FdLzP9zege3OPLzx/h46vHV+OJq4uWxOxqVqx7zDQVC7kIpLhRiFZ5KloPL8q7rocsz48s1AvpdXr+DGcXT1E3wUQGB/D9d/dwC0pm3rxDd00W9o++w1VInal/lKayLLzdXITIeaqTyl0c3QiNz1Wf6JtqLUMvYpJZ0veaaCl3XadIDvTgy69fkFvbx/Fbw4YK56Leq/OScbF3wMNTg5eXlxqL2PQSlixHohVfYV0cJtrbni/vu1DSNqk+dWozz5KXFCHavCNaEXedUn4PHWlFDWza9jGVpWJ39w6a8DT6xydpL89W55m5qvkX9eTsQUhcLmOLm4y0FuEq4ptWN3QjWkNEh/sTkVHJ3o1o5Qb54uMeLETrEOvyOKWlpTT3T6v7SyQSyW+ND1C0hALYVsmOjyYqIZ+N/et1sS5OD1kc76cwM4WoiGhyi2qYWjRzJjq0y9M9GooyCI9JY0QIxS/PpRCRZdqrS4iPiiQxNZv27n4621ppautlY/eI5ekhWjo7mNva5+LsgLGeDrq7B9k7FVJzdcHu5gqmunKSY6KIikqgtLqdJfOu+oi9si6TeXmaOiFRcZGRpGTm0zs2py67cHa4w3BHPRmJabR0jbK5uUF/ay1pCbFEhMeQU1DN5ML6m8s7qIhOfXWGmqIs0gsqGBwZoaWlhbaBqZuV4S/Zmhujtb6F8XmzaIgXbG8sijKWkhQdSXR0IhV1nawKEXw36TOWxgZpru9gXkjmS5QV2KcGO8lJSxKSGUl6binD08scqUt0nKhLH5TlZhAdFk6C8qSiaRjL3rE6Gd7fzgUvbQR5uVkkxCWJc5tY2VTOfcn24iSm5k5RTjOrIs7NTS1Mr14POyvl2FlfoKm8QMQuiqT0PEy9A3S0irpp78e6fyw+n6dWxDY9u5yx+U32dzcZMjWImMaJuoinuKKZ+VWLKj3WpSnaRUxGptbfEPqLgw1yo424akLpm9v6C3d/rthR2kldGUmxUUREx1NY2cTCmuVVDI93FkkM0KH1i1bnSCmblaU1NldmqVfKEBVOTFwylU1drFqU8iv1OE11YSbpyh3QlS2ORP4H2+tJj48lUrSBvKJappc21TawuTRJQ3OLuoyFerfYZqavu4OekRlORIGUpVLGTG20NpqwHJ6J2MxQV1eHaXT+b3zzgEQikfxz8EGKlrLe0Hh7DUlxKercotfWzHwvW3ODZCQlUlDbw/6v+DU8kr8PRbQCHTXEJitztN6vMP8wRFvdMa/R11BCoI+B+Ow6VVD+Vq7OT7CsL9FRm4+vzo+M4tZ3JtNLJBKJ5OfnwxQtwcneOs3VVVQ39rKrLlr6F7g8ZbSzmeKiKqbXdv/CnQTJPzPmiW7iDaFkF3Rw8CsTLeUO0FBbNSEaD4xhqfRNrr05F+4nokza76ovwaDTEpqQw+jC1s0nEolEIrlNPljRUoZ8rOtrLC6ucHDy46K1sbzC0tKGuvK15LfH0Y6Zsf4hpmeVIdCbjb8SlGG95alhmusaGJ1evnmFz9+Osvr/7NgADY2t6lDvyV+7jSuRSCSSn4UPWLQkEolEIpFIbhcpWhKJRCKRSCS3hBQtiUQikUgkklviwxWtqwvWF+eZnJxj7z2T4Y93zXR39zIwucz52SELszNMza1wLOe2vMHlxSm729vs7R2IxnSz8YbLExsjg720942yc/S3Pyn3Nsp8pb2dbXZ39/+uCeF/DWXxzG2R/o5t/2bL38b5oZWenl56Ruc4fzsYP5Gz/S2GBnoZnFjgVLS1kyObyNOOOo/wcHud/jYTQyPis1tvhlecHP5w7pO9TUZMPYyOLnB0YKW3p5uOwSmO3nM9HFjX1GtneHZNXeLhx1CWFtnb3hHnsaEsWbq1PCVi2MOC+YdlOyQSieSfmQ9WtA4si9SUFFNe1/3ue/oE1oV+ggJDiClo4eRsn76WWrLzyphYtsonD1+hrDE1RlVRKR2907z9rMD53jIpsSF4hacxu/XWoqN/B7b1WepKSmjuGBHC+/PXwt7GDIVlJdT1jP5ddXy0OUlIcCjBqZUcvbP410/jdHeV9tZG2vonODw+ZLSrlqKqGqY2D9mc7iFS40d8ci17t/x05OXZkfpWgGJx7mlx7iPrKp01DXR1TYo4TRJqDEQXW4DlPQK9Z56nrr6RzpG/vjbW0c4q1YVlVDX0cSjkdG1mkIaGBnGdWW72kEgkkn9uPkjRuro8ob+hjMS4NHqmN17dHVFfB3J4wMHBIetTJnx8DIRlNXAqut1NZS2txCQKarqwnfxj1tK6urrk9OSIfZuNw6NjITY/mM3V5QUnomNWPtvfPxByeH59h0k55vSE45MTcewJh/v7HBwecXZ+qcqEctzx8cvPjznYfzdtJY0zkcaBOHZfxOZUWQBU2XxxymRjId6O7iQXtHJwfHZ9zhvOdxeJCzPgEhjP2IpVHH8g0j4Rab+2k+Di/IzDg31s4vPj0zN1kcx3uLpgsacGg4sr0alVWA9Efk9PORH5PlHyfSDKrLzGRRz6sh5ttn1RrtM30hMN/qYsNvXzo+Prz5U7Kwt91Th5uGLMqubo5LosVyIOJ8c3MT885vwtm7y8OOf46ECNy+7yMHo/A3pl9fvXy6jWgcjra6+ZuTw/51z8vdxNrT+lno72sVq2sO7YONozkx/vh4uvgZbpLVZHOzA6aoiIqcAi8qLUx3U8//J9I7XNqPnfU+N7IuKrxEB8wpmI3bGoa6V9KPFX6/ZcqdsrTvY2yItTzu1Pqzj38dEh25tbbG+LmJnH8ffzxiU0k9Vtm5qPl3FUOD8RUrgl9t07vCnvlajjU3EOUSev8nCdN/N0l2g/HviF5rMlynK4v8uWOHb/6HohYWXHl23v4EBpt9dt7zrNm3bzsh7/TrmVSCSS2+SDFK3j7QXSoiOITioWHZYybCg6FtsWfS1VRIcEEhgSRVpSDM8dtTeiJWTgeIfGggyiYjIYXd5R0/klUVaunxvtISc5GoOPL+HRKepdjz0hNxcnNib620mJCUfvpUPvH0x2WQOLGztqvjtb6kjPziY3K41Qg56gkBhq24fYOTgVsVimqqKMlMwc8tLiCfTzIyI2je7hOfWukSJT63OjVGSnYNT74h8YRkFVK0ubu+yZ58gwuvH//n//wp0nWhq7x94YWr0WLT8eOnkQG58ojg8QaadjGp5RV51X4n5oXaOztpiIQH/89EGk5lUwuWRWV0l/nbO9NYriDPzuf/8fPv3WgbLGTro7WykvziMrI5XI8ARauifZ2d4U9Vip1qOfbwBJGcWMzKxeL81xecba7BhlWclqWXQ6P6KT8xicXlZXVC+O8eXf/+X/8IfvnKgS8dkXAjU31kt2koi5tw9hEUk0d4+qcVPzpKya31lPXHgwgcZwstISeO7g+Y5oXZ3Z6Osy0dY1zKGyfsTVOctjQ/T1DrF50/5212doaWmlu6ebtuZ6WrsHGe2ox/XbP/Ev//47tNG5NNVVESSk1k8XTWFBFkH+/kTGZ6hDlcrq929zcXrAzHA3WfFR+Ht7qfFNK6hmZtUiBPGAgeYG0Z4yyc/JJDzIgH9QBOVNvWzt2Zjuqsf5m+tze0Xn0zc0Rnt1PaYu0ebWhWj5arkrro+UpDiC/AKIScplcGpJfaXV3sY8tbUNdAwrd7Qu2d5YoKkiX5wjQOQhkNTcciYXNji0bdKQG8Wf/vX/8h+/v09+dSdjo33U19czvmRR47S+MEF5jqgvgx9BwVFUNHZj3j1kb2uFtpoiIoz+eHvriU7MoX98QQ7tSySSXx0fnmhdXbDUV0uQTwAZFX3qa0Muz0Sn01iM3t0Vd40foSGh+Lnb88dPvyfkRrREt8VkRwUBgSGUtE/c/Kr+pbhgZcxElJ8WR0c3AgMC0bo44aELprFngsneRsIMPrhr9YQEBeHt7sSD+46kF7Wxt71EfJCGP/zpSzx9AokIDsTx6SNeOBto6p/HMt+Lp90D/kuU1RgSTojBm6ff30cbkMiYEMrNhWHSIvxxcXLD3z9QdKreODu5E5tZyfTMBHnhXvzh//4H3zsaaB+cVl+z8hJVtII8+K+PPsNVo+TNiJebK97+EbQPL3CwZ6ahKA0fT08M/kFq3n2E0ESnFTG1+uYcnbN9MxUpRj76t//H1w89qGnpJDc5jLtf38HZ048YIXAtbV00lOVh8NLiI6QuxGhEr/MlLC6H4flNdlcnyYkNxdNVg9EYTICfjkffP8QQkcH4zCwVSYH813/8O5881tDUPcT4QBvRoiPXaH0JFnkP8tOjD4ikun2Eg5NjxjuqCNS44ubpQ4hoM4E6F/7w52/wfVu0zg+oL8oiJj6TGfO+kN9d6rPi0PuF0zmxyeXlCcPNpURFJ1JZXU5kiIHwtGKGTM1oHn7Of/zhjxiSS2lrrEH/7An3v3ciOj6B0ABfnj14iM6YxPjKW/KvyNxIJzEBejw9vAkLFrH1dOHhwxck5NWyLSQn1+jDx//+MW46IcChRlyfPeaZg46qjhHRpprxuP+ZOPdH+KeU0d3RQoyXnvjEKjZXx/D3fMG//feX6ITMhoj2qLxH0xCWyKCI88pYO94+BmIKRfuzLlOeHoubkwu+QsiCAvxxdXQiMCKdwYlZWooT+Ox3/8kfP3lOeXMvrVVZQsb0VPbMsL8xQ3a0EbvnDugNQtK07tgJucutaKKxNBeNvQManYFgpZ79gsgta2Tz5pVaEolE8mvhwxOtixO6ytLw1gVR3buiTtY93Joj3t9HiEuk+nLkk8NdOkuT+PrbhwS/Ei3YmOzAoPMjNqeJ01/QtJR3LdZmxfD8qSt59YMcnpywNN5LSUExpsEpJgZNlJdVMTi1wt7eNmPt5dh/dR9dQBbrW0K0AjV8ec+FKtOUOjzVX5OF4wN7EvM7WJ/rwfP5I+46GBldtnK8v0VZgpHnz7yo7pygszgFl2cOpJZ3snt4yuHOGvkx/tg5eVPbN8N0UxG+Th5klPe8cxdKFa1AT74QYlDRMc6RkJP5vjp0Hq6EpJUx2tMojn2OvaeRps5ehvq7yIsP5KGdO5l1A+9MpF7trSPQ1Y34nEZshzbRgYfy9XePSa/s4+j0nM3ZHvw1Tjxx8hMi1sXQoIhRaiTPH7mQXNjOxso0DRUVtJhGsOzssbk0SoTnMx7baemas7A8VIOzxo3wwibOj7YoTgnlwSM74nIqGRgcpKOuGK2dI96BaUzOz5IeKgTULZC+WTMnxzaGGnL49tv71y/OfisWK6MdpCelUmOaxiqELzchlKdC6PJLO9i2rFCalUpabiUzk93XopVRiXVni4IEPa6GILqXbZgnTPg9fcAzZyODi1uinVqFHAoRcfSkRkjzGwjRWhnvp7K0kt7ReWy2XaZ66tA++x5NQDwLm+uqaH3z2ROKWkbUNjXZVozri+dEZtays7sp6sIPN4ORnuV9tucHiH1dtDzs+eyRlo7RJY6PDxhrKcDV1Z3oolZmh1tvRKuVie5qvBwdCYgrYXX7gNOjPTqKk3CycyGtsoeV6R58HDX4R5Wyf3XJoIihIloVXZOMNhfg8tyO0LQ6LPtHbK9OU15QSF1jMzlCwO599VDUTRUT0zNMjo0yOT3P3s/w0IVEIpH8nHxwonV1dkhtbgye/iG0zFy/INoiZMPbQ0tQUsWrDnJjsh2NxpvQ10RrZ3GQEHc9kXGVHPyConW2t0pqhB57r1D65q/zrMzpOTs741z82azrdLfUkpuZRlpKMuEGDZ/+2yd4+WeytilEK1SPg280Y2t76rELPbXoHTxIzGphTciJp+ggtVGF2JTJahfHmApS8bD3paKpl9KoUDwc/Ome3lSPFWdmuKUQVyFXqeXdjP8V0YqP8Mc9JOnVZPjT7XliwvzxDE2kOj9NCOFnfHbnIV4aLTqtFnf7J3x29wUJJW28/SzoO6KVEcYLVx9qB1ZFrq5YHKjB4dEdPvriHl4iLSU9D6cXfPvFY2LTarHY9pga7KI4L0fEKYWk2DAef/knvn/uSefs1huidWydE5Loyh//9DF2zu5qWjpPNx7euYeHdyzdXW3467zRheeyc/P+S9vyAN5e3vi9R7TOD8zUFBeSW1SLqbGazLQ09PpQ4hPSaW1rJDU5VYjtODsijR8TrUAHZ4wRhViOFQ09p6cqFRcPDwo6Jq5P9IorIcVm+tsbyc3KIFWUNzLQm28+/gg3/1jmzWtCtAJwtQ8S0nbdprYmWgnQuROWXsm2OPbHRCvQ3xePyNxX71083hjFX++DNjqfsf7ma9EqaKG1Mg1nF0/yW6ZuXpJ9hXW6E39vdwKSS5kd63qvaJV3jlCfGyGE3oPSrsXreZTic6W9n50eMW4SbcHDkadPnuPuqSM0Jon6zkGsthNxBolEIvn18OGJ1vkRdXmxaBTRmraq26zzvfh6aglMKGP/+hud9fFWPD283hUtjYGopGoOf8Fv8zPbGmmReuw0wfTMXT+NdbJvZXyon6GREdoqC/D3cMXH3yg6whQSwwP45g9fojVksLopZCfcH+fAeCbN18sWLPbUYXDw/EG0PDV4v5SDy2O6ClPxVESruY+ymFDcHQyYJjduOrBLhhrzcXX2JL2ql4mfIlrBSczciNbx1jTRwX54hSdTW5iO09272LkHkJeXR0F+3rUUZBXRM77w1+9oZYbj6OVP0/imyJsiWtU4P7/PA0dvcnKV9PLJy84kPS0f08A0M6Mm4oJ9cNX4EhkdT0ZaIk7ff8kDIVodM5vviFZ8kAdff/+EyMQMNa2C3BwyUjOprDcxP9lHoCJaoTlY1Ycjrthd7BOC5/Ve0VLuME32tlKQk0FURBxZuRXUVxUTExFKQGgsaaLMk0KE91d+XLSMjp5ExFaye6akf0l/XQbOnu7ktI7d1M81Sjsfaa8k0NsDjW8QsfHJJEYZhSh+jrshhrkNRbSChIiGMrpyPUxrmWxT9/9pouUjRCvnRrSuOBCCaPD1xieumPGBllei1VaVjrOzB7lNE6hZFvtuifMYhGgZU8uZG3+/aFV0jtKQF4WdozvFnfOqaF2KMs2NDjAwMMzCygpD3a0U56Srw+EOTx7wwtmHuq7pX2DpC4lEIvnpfHhDh5en9Fdno/cNprJ7Se3Mj6yLpAQbcNeG0jO1wo51g6b8GL78+sEbQ4frE+2iMzEQX9jKLzlAoUymbsxL4MVTFzIru9jZ22VMmR/k40tSVj7xBi8cnrlR1TXG8tIC7RUZ3P/zZ7j5JrG4tvD3i5bovLvLM3B9Zkd8fgPrll2sa7Nkhvti5+pHw9A8s60leDu5kVjYxvHpyyfCrrmeo6Xhq/suVLSPsrO7w1BzIRoXF6JzapgcaCXQUwhiaDozaxYO9rYZ7WoiN7+Mgem1m1R+YG2ggQBXVyLTqrDublOWEYaj7qVoKUtyDBDi64mnIY6x+Q3293eZ7m8nP7cY0+gcnVVpOL54SmROLfOLS0wNteP3/FvuPHSmcXydleE6XNxdCMqs4dBmFulH4eiio7RlWF1ba3NpkqqiQiobu9ncWiVHiIuLi4G24QV1En5XZRp37tx779Chwr55nsqcBFzc/Cio7sK8OERyiC/3nmjJr+1hXxjC66K1vWuhMMkfJ289rdMW1sc61acOI3+CaJ0fWShJNvLMwZX8hj6Wlxfpqs3nxbefY+cdzsTq8l8RrU0heQacvQ20z1iwzPa/OXTo6cAXj3W0D8+rZTeVpeAihCqlopu5kR+GDqf66/FxdsI3PIeZ1S32tjdoyInB0d6V7Jp+1mb68HP0wDckD8vJKQM3olXZNclEWynudg4YkypY3dphdbqPSD9vQiOTKK+sJCevlOHpRdZXFihNMvLo3hNSS7vUtb2UO1/nr55QlEgkkn8cH55oic5pY7SFUP9g0su61aekLs+PGTfVEuqrFZ2gRp146+vuwJ++ePjaZPhzxltL8RfHlXVO/sJf4JesT/eTGCI6XUdXvHU6XB0c8dJH0tIzRGNBKu7PnuDs7oUxMISI0CAefPk5Lj4RjMzOEPf3ilbbDJblCXJig3FxcMJLo8Nb44Gzs4akvDrWdw/ZHG8nwO0Fd19oqesa5ei1tzKrd7RCvfj0zl28fALUJ/eUidD+YYn0Ta1ytG+hqTgdjbMj7p5e+Hrp8HBxJyg6U528/ja7QqQifZy5+9iJopomMhND3hCt86Nduqrz8ROy5OouyuTtjcbNDf+QJLonloV0NRCodeSZnYuo40AiwiPxeHqPbx87U9o1x5aydpr4/MvvXalo6WV8sIOYQN+bmHvh7emBxiuQ4voedg+Pme1vIdKgE7LlKeTAH38vVz769N47k+Ffotxl6msoISwsjtbBReH821Skx+LlG07X9PUdw9dFa3d/j5bSJJ7c/xavsGwaqysI/ImidXm2T3dtLh6Oz7F38iQwKJjI0GCe3v2ap55GeqdmflS0doWkNhcn8uT7b9EJSWpvanhjMnyAtzP//eV9DOJaUZ50dbJ3IjQum8mVnTcmw+/vrlOTm6xOlvcUdazE0dnBWeybw9TqDjbzDIl6Dd9+8YTcqjYaKzKvRatnhsOtBYpSonESbV2r9ULj6oyjqy9FtW3qE4c+4t9u4nr11fni6Szq1BhL1/gK+9urNJRXUts8wMHLtVskEonkH8QHKFpwurdCVlw0UQkFmG+eUjo/tjE50E5aQgwRMcniF3M1JRX1dA7PqYsuKncIanNSiY7NYnLdph7zS3J5fsLK7CilIg+hotOMT86lZ3SWg+NTdjeWaCrPJyI4WOQvlYa2Lloaamho6WBlc4teUyu1bb1YbpYl2FmdpbW6nr7hBWxKp9TQQFOvMrQjOiVlEvXYAA1VzUwtWlHWl9panqGhOJeoECNhkfFUNPWwtr2vrgGlrGTe1VhGTHyySGPsDdG6PN6lt6eNsupKKksKxPHhJGUUCflb4UR9DP+Kg+11epoqSYgMwxgUSnpOOePz6+rToG9zfrTDQHsN8fEJVLeY6Olup6aplfmtg5s9rji2WRjqrCc5NkKVi5SsIoamltXH/k8PttXlGJKiwgkNi6KwspmuthbqahsYnVMml+/Q31pDTGSiuvyF7XCfxckBirKSRcwDhOAk02AaZnv/WD3b5ekhsyPdZCXHEREVr7aZorJaWl7G8h2u2NlYZmJsig2rMpR6wdLMJENDY68WzT3dW6eroxXT0JS6Ftrm0gSl4vwpmWX09A6Jemugq2cadYqWSG9tdoiahnpGFt8W0yv2LSu0VxeLuAeLNp0kxKODtuZGahvbWdrYZKSjnfqaTsx71+U53FqkrUm0+UHl3GeYFycoyRTnziqjf3Cc7sYWevumObBt0t7RTFFFBZUFWUIMI0jLq2RqeVMd4rNtLtLU3Er32KIo4RV7W6uYGspJiAojODSSvLJ65lYtYt8rdQmKiZ5mUiJjKa8zMT42SEtLi5AwqyjCJZa1efVJ0ighiZHRSTR0DmER8T/a3RRtoY7kmEiCDEYSU/PV5R2UZS6Ohdw1ibqobx2SoiWRSP7hfJCixdUZIy1VJMal0DG2cj3RVt1+xeXlBRcXF+rih5eXlzeLMF6xPt1HemIipY39HN7yqtw/hrKAppI/ZZFKUXk3W1/bfnG9XVkMUsm/+t9KOZT/vtn3upw/lE3979fERjnm5bEvUdK7Tl/E5rXtCi/P/b4FI1/l49U+Sro3H96gnu9l2srnN9vfx8t8XKfzsow3H75ESe+mHq/jdLNd8Oa5lDi9WdYf0n950PXnalo3sX0D9fgf0lP2fV8cXkdJ42Uy1/8t/q7/KbhJ4+UOr85/ne7b6SvHKtveydcNb9fb6/u/ahevDv3xc1/vr3wmtr+vXq8PUk6q/vv1dqKe92U+3orPy8/UNG6OVf7/Ja+X4c3tP6T5Zj3fnP+t80gkEsk/AvFd9QGKlkB59UdDRTlVDT3svuddh6+jrIM00N5AQUk1s+u7P3QoEolEIpFIJD/CBytaysKlm6srzM8ts3/y10TriJWlReaXN65XGJdIJBKJRCL5CXy4oiWRSCQSiURyy0jRkkgkEolEIrklpGhJJBKJRCKR3BJStCQSiUQikUhuCSlaEolEIpFIJLeEFC2JRCKRSCSSW0KKlkQikUgkEsktIUVLIpFIJBKJ5JaQoiWRSCQSiURyS0jRkkgkEolEIrklpGhJJBKJRCKR3BJStCQSiUQikUhuCSlaEolEIpFIJLeEFC2JRCKRSCSSW0KKlkQikUgkEsktIUVLIpFIJBKJ5JaQoiWRSCQSiURyS0jRkkgkEolEIrklpGhJJBKJRCKR3BJStCQSiUQikUhuCSlaEolEIpFIJLeEFC2JRCKRSCSSW0KKlkQikUgkEsktoYqW+J8G+Sf/5J/8k3/yT/7JP/n3s/85/C+JRCKRSCQSyW3wv/7X/x9M2hk4lclSlQAAAABJRU5ErkJgg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pic>
        <p:nvPicPr>
          <p:cNvPr id="14" name="Picture 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08" y="762339"/>
            <a:ext cx="4624106" cy="95790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07" y="1940871"/>
            <a:ext cx="5085080" cy="1016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5" r="4298" b="38435"/>
          <a:stretch/>
        </p:blipFill>
        <p:spPr bwMode="auto">
          <a:xfrm>
            <a:off x="4254168" y="1222027"/>
            <a:ext cx="5485156" cy="41945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206"/>
          <a:stretch/>
        </p:blipFill>
        <p:spPr bwMode="auto">
          <a:xfrm>
            <a:off x="144797" y="3062359"/>
            <a:ext cx="4109371" cy="1032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468"/>
          <a:stretch/>
        </p:blipFill>
        <p:spPr bwMode="auto">
          <a:xfrm>
            <a:off x="130207" y="4343460"/>
            <a:ext cx="4329113" cy="10731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76931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63EC6E249DE43B3ABB3D14114859B" ma:contentTypeVersion="13" ma:contentTypeDescription="Create a new document." ma:contentTypeScope="" ma:versionID="99c02e9404b24da29d82897e19dd8156">
  <xsd:schema xmlns:xsd="http://www.w3.org/2001/XMLSchema" xmlns:xs="http://www.w3.org/2001/XMLSchema" xmlns:p="http://schemas.microsoft.com/office/2006/metadata/properties" xmlns:ns3="081ed5ae-0fcf-45ca-9e0f-fbac52cb9237" xmlns:ns4="8b1aca62-d085-4da7-a399-d54bef97b080" targetNamespace="http://schemas.microsoft.com/office/2006/metadata/properties" ma:root="true" ma:fieldsID="1f095fc3afc55f1869f5ccd943fb3e8c" ns3:_="" ns4:_="">
    <xsd:import namespace="081ed5ae-0fcf-45ca-9e0f-fbac52cb9237"/>
    <xsd:import namespace="8b1aca62-d085-4da7-a399-d54bef97b08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1ed5ae-0fcf-45ca-9e0f-fbac52cb9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1aca62-d085-4da7-a399-d54bef97b08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CE60B29-C01A-4436-AC33-EEF039D2CA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1ed5ae-0fcf-45ca-9e0f-fbac52cb9237"/>
    <ds:schemaRef ds:uri="8b1aca62-d085-4da7-a399-d54bef97b0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BE20A07-8AFA-492A-A9B5-478D50693DB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929C20-9350-49C3-9C6D-95E8978484C5}">
  <ds:schemaRefs>
    <ds:schemaRef ds:uri="http://schemas.microsoft.com/office/2006/documentManagement/types"/>
    <ds:schemaRef ds:uri="081ed5ae-0fcf-45ca-9e0f-fbac52cb9237"/>
    <ds:schemaRef ds:uri="8b1aca62-d085-4da7-a399-d54bef97b080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456</Words>
  <Application>Microsoft Office PowerPoint</Application>
  <PresentationFormat>A4 Paper (210x297 mm)</PresentationFormat>
  <Paragraphs>93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MS PGothic</vt:lpstr>
      <vt:lpstr>MS PGothic</vt:lpstr>
      <vt:lpstr>Arial</vt:lpstr>
      <vt:lpstr>Calibri</vt:lpstr>
      <vt:lpstr>Calibri Light</vt:lpstr>
      <vt:lpstr>Elephant Pro</vt:lpstr>
      <vt:lpstr>Lucida Console</vt:lpstr>
      <vt:lpstr>Times New Roman</vt:lpstr>
      <vt:lpstr>Office Theme</vt:lpstr>
      <vt:lpstr>Disease Transmission</vt:lpstr>
      <vt:lpstr>PowerPoint Presentation</vt:lpstr>
      <vt:lpstr>Topic Question 3: Define the terms infectious disease, pathogen, host, infection  </vt:lpstr>
      <vt:lpstr>Topic Question 4:   State the 4 steps of Koch’s postulates that are used to identify the specific cause of an infectious disease  </vt:lpstr>
      <vt:lpstr>Topic Question 6:   Define the terms, pathogenicity, virulence, susceptibility, resistance &amp; incubation period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Heredity Notes</dc:title>
  <dc:creator>RAYNER Elizabeth [Rossmoyne Senior High School]</dc:creator>
  <cp:lastModifiedBy>RAYNER Elizabeth [Rossmoyne Senior High School]</cp:lastModifiedBy>
  <cp:revision>8</cp:revision>
  <dcterms:created xsi:type="dcterms:W3CDTF">2022-01-25T02:40:38Z</dcterms:created>
  <dcterms:modified xsi:type="dcterms:W3CDTF">2022-05-27T05:46:15Z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0x0101004FF63EC6E249DE43B3ABB3D14114859B</vt:lpwstr>
  </property>
</Properties>
</file>